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8" r:id="rId1"/>
  </p:sldMasterIdLst>
  <p:notesMasterIdLst>
    <p:notesMasterId r:id="rId18"/>
  </p:notesMasterIdLst>
  <p:sldIdLst>
    <p:sldId id="258" r:id="rId2"/>
    <p:sldId id="256" r:id="rId3"/>
    <p:sldId id="260" r:id="rId4"/>
    <p:sldId id="261" r:id="rId5"/>
    <p:sldId id="274" r:id="rId6"/>
    <p:sldId id="266" r:id="rId7"/>
    <p:sldId id="265" r:id="rId8"/>
    <p:sldId id="273" r:id="rId9"/>
    <p:sldId id="269" r:id="rId10"/>
    <p:sldId id="267" r:id="rId11"/>
    <p:sldId id="268" r:id="rId12"/>
    <p:sldId id="263" r:id="rId13"/>
    <p:sldId id="270" r:id="rId14"/>
    <p:sldId id="271" r:id="rId15"/>
    <p:sldId id="272" r:id="rId16"/>
    <p:sldId id="259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ctr" defTabSz="914400" rtl="0" eaLnBrk="1" latinLnBrk="0" hangingPunct="1">
              <a:defRPr lang="zh-CN" altLang="en-US" sz="3200" b="1" i="0" u="none" strike="noStrike" kern="1200" baseline="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pPr>
            <a:r>
              <a:rPr lang="zh-CN" altLang="en-US" sz="3200" kern="120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错误类型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ctr" defTabSz="914400" rtl="0" eaLnBrk="1" latinLnBrk="0" hangingPunct="1">
            <a:defRPr lang="zh-CN" altLang="en-US" sz="3200" b="1" i="0" u="none" strike="noStrike" kern="1200" baseline="0" dirty="0" smtClean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Sheet1!$A$2:$A$16</c:f>
              <c:strCache>
                <c:ptCount val="15"/>
                <c:pt idx="0">
                  <c:v>零组件已存在</c:v>
                </c:pt>
                <c:pt idx="1">
                  <c:v>数据库登录失败</c:v>
                </c:pt>
                <c:pt idx="2">
                  <c:v>零组件被签出</c:v>
                </c:pt>
                <c:pt idx="3">
                  <c:v>废弃零组件</c:v>
                </c:pt>
                <c:pt idx="4">
                  <c:v>无对应版本</c:v>
                </c:pt>
                <c:pt idx="5">
                  <c:v>小版本</c:v>
                </c:pt>
                <c:pt idx="6">
                  <c:v>子部件不存在</c:v>
                </c:pt>
                <c:pt idx="7">
                  <c:v>复制零组件</c:v>
                </c:pt>
                <c:pt idx="8">
                  <c:v>无零组件</c:v>
                </c:pt>
                <c:pt idx="9">
                  <c:v>无关键字</c:v>
                </c:pt>
                <c:pt idx="10">
                  <c:v>无系统号</c:v>
                </c:pt>
                <c:pt idx="11">
                  <c:v>无效指定值</c:v>
                </c:pt>
                <c:pt idx="12">
                  <c:v>无二级对象</c:v>
                </c:pt>
                <c:pt idx="13">
                  <c:v>无效标记对象</c:v>
                </c:pt>
                <c:pt idx="14">
                  <c:v>包含多个属性，违反属性规则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30</c:v>
                </c:pt>
                <c:pt idx="1">
                  <c:v>20</c:v>
                </c:pt>
                <c:pt idx="2">
                  <c:v>12</c:v>
                </c:pt>
                <c:pt idx="3">
                  <c:v>10</c:v>
                </c:pt>
                <c:pt idx="4">
                  <c:v>18</c:v>
                </c:pt>
                <c:pt idx="5">
                  <c:v>22</c:v>
                </c:pt>
                <c:pt idx="6">
                  <c:v>10</c:v>
                </c:pt>
                <c:pt idx="7">
                  <c:v>13</c:v>
                </c:pt>
                <c:pt idx="8">
                  <c:v>18</c:v>
                </c:pt>
                <c:pt idx="9">
                  <c:v>8</c:v>
                </c:pt>
                <c:pt idx="10">
                  <c:v>3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915DB-37B3-49A5-A0A0-8950C31A0197}" type="doc">
      <dgm:prSet loTypeId="urn:microsoft.com/office/officeart/2005/8/layout/orgChart1" loCatId="hierarchy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E8EEFCC6-FAA4-4BA3-8B31-A5743E8E3380}">
      <dgm:prSet phldrT="[Text]" custT="1"/>
      <dgm:spPr/>
      <dgm:t>
        <a:bodyPr/>
        <a:lstStyle/>
        <a:p>
          <a:r>
            <a:rPr lang="en-US" altLang="zh-CN" sz="2000" b="1" kern="1200" dirty="0" smtClean="0">
              <a:latin typeface="+mn-lt"/>
              <a:ea typeface="+mn-ea"/>
              <a:cs typeface="+mn-cs"/>
            </a:rPr>
            <a:t>BOM</a:t>
          </a:r>
          <a:r>
            <a:rPr lang="zh-CN" altLang="en-US" sz="2000" b="1" kern="1200" dirty="0" smtClean="0">
              <a:latin typeface="+mn-lt"/>
              <a:ea typeface="+mn-ea"/>
              <a:cs typeface="+mn-cs"/>
            </a:rPr>
            <a:t>数据迁移</a:t>
          </a:r>
          <a:endParaRPr lang="en-GB" sz="2000" b="1" kern="1200" dirty="0">
            <a:latin typeface="+mn-lt"/>
            <a:ea typeface="+mn-ea"/>
            <a:cs typeface="+mn-cs"/>
          </a:endParaRPr>
        </a:p>
      </dgm:t>
    </dgm:pt>
    <dgm:pt modelId="{9B35F8C2-6C03-461C-B427-2C3A535E488C}" type="parTrans" cxnId="{BBDF5060-A3DE-45CD-9ACA-846AD93CA5BC}">
      <dgm:prSet/>
      <dgm:spPr/>
      <dgm:t>
        <a:bodyPr/>
        <a:lstStyle/>
        <a:p>
          <a:endParaRPr lang="en-GB"/>
        </a:p>
      </dgm:t>
    </dgm:pt>
    <dgm:pt modelId="{48CE161F-A49F-4EF6-8DFD-D77929206706}" type="sibTrans" cxnId="{BBDF5060-A3DE-45CD-9ACA-846AD93CA5BC}">
      <dgm:prSet/>
      <dgm:spPr/>
      <dgm:t>
        <a:bodyPr/>
        <a:lstStyle/>
        <a:p>
          <a:endParaRPr lang="en-GB"/>
        </a:p>
      </dgm:t>
    </dgm:pt>
    <dgm:pt modelId="{8E8AA6CF-9483-4201-BCB5-83D0C242B831}">
      <dgm:prSet phldrT="[Text]" custT="1"/>
      <dgm:spPr/>
      <dgm:t>
        <a:bodyPr/>
        <a:lstStyle/>
        <a:p>
          <a:r>
            <a:rPr lang="zh-CN" altLang="en-US" sz="2000" b="1" kern="1200" dirty="0" smtClean="0">
              <a:latin typeface="+mn-lt"/>
              <a:ea typeface="+mn-ea"/>
              <a:cs typeface="+mn-cs"/>
            </a:rPr>
            <a:t>创建模板零组件</a:t>
          </a:r>
          <a:endParaRPr lang="en-GB" sz="2000" b="1" kern="1200" dirty="0">
            <a:latin typeface="+mn-lt"/>
            <a:ea typeface="+mn-ea"/>
            <a:cs typeface="+mn-cs"/>
          </a:endParaRPr>
        </a:p>
      </dgm:t>
    </dgm:pt>
    <dgm:pt modelId="{6CD13B3B-FB4F-4AA0-B5E9-235EE3E5F01B}" type="parTrans" cxnId="{4364F354-0F91-47A3-B9FD-FA9B6FC6E7E4}">
      <dgm:prSet/>
      <dgm:spPr/>
      <dgm:t>
        <a:bodyPr/>
        <a:lstStyle/>
        <a:p>
          <a:endParaRPr lang="en-GB"/>
        </a:p>
      </dgm:t>
    </dgm:pt>
    <dgm:pt modelId="{4F1CEDB0-4A6B-4D69-8F2C-96B08A8CBD7F}" type="sibTrans" cxnId="{4364F354-0F91-47A3-B9FD-FA9B6FC6E7E4}">
      <dgm:prSet/>
      <dgm:spPr/>
      <dgm:t>
        <a:bodyPr/>
        <a:lstStyle/>
        <a:p>
          <a:endParaRPr lang="en-GB"/>
        </a:p>
      </dgm:t>
    </dgm:pt>
    <dgm:pt modelId="{F52AF747-59D7-41C8-B85E-4330C3FF4DEE}">
      <dgm:prSet phldrT="[Text]" custT="1"/>
      <dgm:spPr/>
      <dgm:t>
        <a:bodyPr/>
        <a:lstStyle/>
        <a:p>
          <a:r>
            <a:rPr lang="zh-CN" altLang="en-US" sz="2000" b="1" kern="1200" dirty="0" smtClean="0">
              <a:latin typeface="+mn-lt"/>
              <a:ea typeface="+mn-ea"/>
              <a:cs typeface="+mn-cs"/>
            </a:rPr>
            <a:t>创建物料集框架</a:t>
          </a:r>
          <a:endParaRPr lang="en-GB" sz="2000" b="1" kern="1200" dirty="0">
            <a:latin typeface="+mn-lt"/>
            <a:ea typeface="+mn-ea"/>
            <a:cs typeface="+mn-cs"/>
          </a:endParaRPr>
        </a:p>
      </dgm:t>
    </dgm:pt>
    <dgm:pt modelId="{8658314A-B7F3-4415-8B41-24ED6D5B9158}" type="parTrans" cxnId="{BC635896-0B68-4276-9305-3041E2ABBB78}">
      <dgm:prSet/>
      <dgm:spPr/>
      <dgm:t>
        <a:bodyPr/>
        <a:lstStyle/>
        <a:p>
          <a:endParaRPr lang="en-GB"/>
        </a:p>
      </dgm:t>
    </dgm:pt>
    <dgm:pt modelId="{26229213-8E87-4B09-AC5C-0C4D13DFE69F}" type="sibTrans" cxnId="{BC635896-0B68-4276-9305-3041E2ABBB78}">
      <dgm:prSet/>
      <dgm:spPr/>
      <dgm:t>
        <a:bodyPr/>
        <a:lstStyle/>
        <a:p>
          <a:endParaRPr lang="en-GB"/>
        </a:p>
      </dgm:t>
    </dgm:pt>
    <dgm:pt modelId="{7A674455-C79C-4E34-99FE-7541CA2FAF73}">
      <dgm:prSet phldrT="[Text]" custT="1"/>
      <dgm:spPr/>
      <dgm:t>
        <a:bodyPr/>
        <a:lstStyle/>
        <a:p>
          <a:r>
            <a:rPr lang="zh-CN" altLang="en-US" sz="2000" b="1" kern="1200" dirty="0" smtClean="0">
              <a:latin typeface="+mn-lt"/>
              <a:ea typeface="+mn-ea"/>
              <a:cs typeface="+mn-cs"/>
            </a:rPr>
            <a:t>创建</a:t>
          </a:r>
          <a:r>
            <a:rPr lang="en-US" altLang="zh-CN" sz="2000" b="1" kern="1200" dirty="0" smtClean="0">
              <a:latin typeface="+mn-lt"/>
              <a:ea typeface="+mn-ea"/>
              <a:cs typeface="+mn-cs"/>
            </a:rPr>
            <a:t>PBOM</a:t>
          </a:r>
          <a:r>
            <a:rPr lang="zh-CN" altLang="en-US" sz="2000" b="1" kern="1200" dirty="0" smtClean="0">
              <a:latin typeface="+mn-lt"/>
              <a:ea typeface="+mn-ea"/>
              <a:cs typeface="+mn-cs"/>
            </a:rPr>
            <a:t>框架</a:t>
          </a:r>
          <a:endParaRPr lang="en-GB" sz="2000" b="1" kern="1200" dirty="0">
            <a:latin typeface="+mn-lt"/>
            <a:ea typeface="+mn-ea"/>
            <a:cs typeface="+mn-cs"/>
          </a:endParaRPr>
        </a:p>
      </dgm:t>
    </dgm:pt>
    <dgm:pt modelId="{59AF3282-D9CB-4004-BEB5-36D0A0A00859}" type="parTrans" cxnId="{17D77453-B7E3-4A4C-9872-E34F653D12DE}">
      <dgm:prSet/>
      <dgm:spPr/>
      <dgm:t>
        <a:bodyPr/>
        <a:lstStyle/>
        <a:p>
          <a:endParaRPr lang="en-GB"/>
        </a:p>
      </dgm:t>
    </dgm:pt>
    <dgm:pt modelId="{10007B13-7A6F-48E8-A406-E7B1EE5B7420}" type="sibTrans" cxnId="{17D77453-B7E3-4A4C-9872-E34F653D12DE}">
      <dgm:prSet/>
      <dgm:spPr/>
      <dgm:t>
        <a:bodyPr/>
        <a:lstStyle/>
        <a:p>
          <a:endParaRPr lang="en-GB"/>
        </a:p>
      </dgm:t>
    </dgm:pt>
    <dgm:pt modelId="{121A3ADD-13CC-4455-8987-3655BF1D4E26}">
      <dgm:prSet phldrT="[Text]" custT="1"/>
      <dgm:spPr/>
      <dgm:t>
        <a:bodyPr/>
        <a:lstStyle/>
        <a:p>
          <a:r>
            <a:rPr lang="zh-CN" altLang="en-US" sz="2000" b="1" kern="1200" smtClean="0">
              <a:latin typeface="+mn-lt"/>
              <a:ea typeface="+mn-ea"/>
              <a:cs typeface="+mn-cs"/>
            </a:rPr>
            <a:t>创建表单</a:t>
          </a:r>
          <a:endParaRPr lang="en-GB" sz="2000" b="1" kern="1200" dirty="0">
            <a:latin typeface="+mn-lt"/>
            <a:ea typeface="+mn-ea"/>
            <a:cs typeface="+mn-cs"/>
          </a:endParaRPr>
        </a:p>
      </dgm:t>
    </dgm:pt>
    <dgm:pt modelId="{6524D810-4D86-4FD4-8F6C-BFD7C23735D0}" type="parTrans" cxnId="{32225294-7C97-4664-AB3E-D203F0518AB6}">
      <dgm:prSet/>
      <dgm:spPr/>
      <dgm:t>
        <a:bodyPr/>
        <a:lstStyle/>
        <a:p>
          <a:endParaRPr lang="en-GB"/>
        </a:p>
      </dgm:t>
    </dgm:pt>
    <dgm:pt modelId="{1CABCCC1-56AF-41F0-8CAD-6B77721460C5}" type="sibTrans" cxnId="{32225294-7C97-4664-AB3E-D203F0518AB6}">
      <dgm:prSet/>
      <dgm:spPr/>
      <dgm:t>
        <a:bodyPr/>
        <a:lstStyle/>
        <a:p>
          <a:endParaRPr lang="en-GB"/>
        </a:p>
      </dgm:t>
    </dgm:pt>
    <dgm:pt modelId="{E6CA4993-11CC-42FA-9269-94821F21629B}">
      <dgm:prSet phldrT="[Text]" custT="1"/>
      <dgm:spPr/>
      <dgm:t>
        <a:bodyPr/>
        <a:lstStyle/>
        <a:p>
          <a:r>
            <a:rPr lang="en-US" altLang="zh-CN" sz="2000" b="1" kern="1200" smtClean="0">
              <a:latin typeface="+mn-lt"/>
              <a:ea typeface="+mn-ea"/>
              <a:cs typeface="+mn-cs"/>
            </a:rPr>
            <a:t>……</a:t>
          </a:r>
          <a:endParaRPr lang="en-GB" sz="2000" b="1" kern="1200" dirty="0">
            <a:latin typeface="+mn-lt"/>
            <a:ea typeface="+mn-ea"/>
            <a:cs typeface="+mn-cs"/>
          </a:endParaRPr>
        </a:p>
      </dgm:t>
    </dgm:pt>
    <dgm:pt modelId="{1F1878E2-193D-4C4E-8BB0-E60775594EB4}" type="parTrans" cxnId="{1A4F2A68-B009-4FD9-A8F0-78D5A8D9AA97}">
      <dgm:prSet/>
      <dgm:spPr/>
      <dgm:t>
        <a:bodyPr/>
        <a:lstStyle/>
        <a:p>
          <a:endParaRPr lang="en-GB"/>
        </a:p>
      </dgm:t>
    </dgm:pt>
    <dgm:pt modelId="{DFB050B9-A583-4E31-B128-7B463E61F1E8}" type="sibTrans" cxnId="{1A4F2A68-B009-4FD9-A8F0-78D5A8D9AA97}">
      <dgm:prSet/>
      <dgm:spPr/>
      <dgm:t>
        <a:bodyPr/>
        <a:lstStyle/>
        <a:p>
          <a:endParaRPr lang="en-GB"/>
        </a:p>
      </dgm:t>
    </dgm:pt>
    <dgm:pt modelId="{F6E072ED-9A50-4E69-97D6-081A97DFD454}" type="pres">
      <dgm:prSet presAssocID="{3F3915DB-37B3-49A5-A0A0-8950C31A01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4E527D6-92D3-455C-97C7-216C33E4CBCE}" type="pres">
      <dgm:prSet presAssocID="{E8EEFCC6-FAA4-4BA3-8B31-A5743E8E338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4F1F2639-8ED2-4DE7-AE8F-23DED782FDA0}" type="pres">
      <dgm:prSet presAssocID="{E8EEFCC6-FAA4-4BA3-8B31-A5743E8E3380}" presName="rootComposite1" presStyleCnt="0"/>
      <dgm:spPr/>
      <dgm:t>
        <a:bodyPr/>
        <a:lstStyle/>
        <a:p>
          <a:endParaRPr lang="en-GB"/>
        </a:p>
      </dgm:t>
    </dgm:pt>
    <dgm:pt modelId="{FCE52DA2-6893-4AE3-A0C5-7B133874BC2D}" type="pres">
      <dgm:prSet presAssocID="{E8EEFCC6-FAA4-4BA3-8B31-A5743E8E3380}" presName="rootText1" presStyleLbl="node0" presStyleIdx="0" presStyleCnt="1" custScaleX="1143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492B870-C424-4AE2-AD5A-D9CD92AA53A6}" type="pres">
      <dgm:prSet presAssocID="{E8EEFCC6-FAA4-4BA3-8B31-A5743E8E3380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AA98F5D-590E-472B-A658-F94FD2A710FA}" type="pres">
      <dgm:prSet presAssocID="{E8EEFCC6-FAA4-4BA3-8B31-A5743E8E3380}" presName="hierChild2" presStyleCnt="0"/>
      <dgm:spPr/>
      <dgm:t>
        <a:bodyPr/>
        <a:lstStyle/>
        <a:p>
          <a:endParaRPr lang="en-GB"/>
        </a:p>
      </dgm:t>
    </dgm:pt>
    <dgm:pt modelId="{1BBC635B-6611-48A6-90BE-5BC36F32E005}" type="pres">
      <dgm:prSet presAssocID="{6CD13B3B-FB4F-4AA0-B5E9-235EE3E5F01B}" presName="Name37" presStyleLbl="parChTrans1D2" presStyleIdx="0" presStyleCnt="5"/>
      <dgm:spPr/>
      <dgm:t>
        <a:bodyPr/>
        <a:lstStyle/>
        <a:p>
          <a:endParaRPr lang="en-GB"/>
        </a:p>
      </dgm:t>
    </dgm:pt>
    <dgm:pt modelId="{E20D4BFD-4A13-473A-B07D-ADA7D5CB4F4F}" type="pres">
      <dgm:prSet presAssocID="{8E8AA6CF-9483-4201-BCB5-83D0C242B83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85A127D9-2A14-474F-9A8B-A1CFEA8A0CE8}" type="pres">
      <dgm:prSet presAssocID="{8E8AA6CF-9483-4201-BCB5-83D0C242B831}" presName="rootComposite" presStyleCnt="0"/>
      <dgm:spPr/>
      <dgm:t>
        <a:bodyPr/>
        <a:lstStyle/>
        <a:p>
          <a:endParaRPr lang="en-GB"/>
        </a:p>
      </dgm:t>
    </dgm:pt>
    <dgm:pt modelId="{E20150C8-9BDB-4FD0-AF77-42607A545286}" type="pres">
      <dgm:prSet presAssocID="{8E8AA6CF-9483-4201-BCB5-83D0C242B831}" presName="rootText" presStyleLbl="node2" presStyleIdx="0" presStyleCnt="5" custScaleX="12034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3436E50-DF55-437C-A341-8C2B22DDC4C8}" type="pres">
      <dgm:prSet presAssocID="{8E8AA6CF-9483-4201-BCB5-83D0C242B831}" presName="rootConnector" presStyleLbl="node2" presStyleIdx="0" presStyleCnt="5"/>
      <dgm:spPr/>
      <dgm:t>
        <a:bodyPr/>
        <a:lstStyle/>
        <a:p>
          <a:endParaRPr lang="en-GB"/>
        </a:p>
      </dgm:t>
    </dgm:pt>
    <dgm:pt modelId="{B48267E9-9250-40DB-878C-73FEEEEA9594}" type="pres">
      <dgm:prSet presAssocID="{8E8AA6CF-9483-4201-BCB5-83D0C242B831}" presName="hierChild4" presStyleCnt="0"/>
      <dgm:spPr/>
      <dgm:t>
        <a:bodyPr/>
        <a:lstStyle/>
        <a:p>
          <a:endParaRPr lang="en-GB"/>
        </a:p>
      </dgm:t>
    </dgm:pt>
    <dgm:pt modelId="{7AC5D4FC-AEBD-4CB7-9CD3-7A5F21A5C7C6}" type="pres">
      <dgm:prSet presAssocID="{8E8AA6CF-9483-4201-BCB5-83D0C242B831}" presName="hierChild5" presStyleCnt="0"/>
      <dgm:spPr/>
      <dgm:t>
        <a:bodyPr/>
        <a:lstStyle/>
        <a:p>
          <a:endParaRPr lang="en-GB"/>
        </a:p>
      </dgm:t>
    </dgm:pt>
    <dgm:pt modelId="{04CCE0AC-F0A7-489E-8FA9-5C7C0A6217C6}" type="pres">
      <dgm:prSet presAssocID="{8658314A-B7F3-4415-8B41-24ED6D5B9158}" presName="Name37" presStyleLbl="parChTrans1D2" presStyleIdx="1" presStyleCnt="5"/>
      <dgm:spPr/>
      <dgm:t>
        <a:bodyPr/>
        <a:lstStyle/>
        <a:p>
          <a:endParaRPr lang="en-GB"/>
        </a:p>
      </dgm:t>
    </dgm:pt>
    <dgm:pt modelId="{352577AF-AD45-4AF0-9FE3-78EB7A635D24}" type="pres">
      <dgm:prSet presAssocID="{F52AF747-59D7-41C8-B85E-4330C3FF4DE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6484CD84-C720-4C7F-9A6F-5218FB57D050}" type="pres">
      <dgm:prSet presAssocID="{F52AF747-59D7-41C8-B85E-4330C3FF4DEE}" presName="rootComposite" presStyleCnt="0"/>
      <dgm:spPr/>
      <dgm:t>
        <a:bodyPr/>
        <a:lstStyle/>
        <a:p>
          <a:endParaRPr lang="en-GB"/>
        </a:p>
      </dgm:t>
    </dgm:pt>
    <dgm:pt modelId="{F79B60F2-095E-452F-981F-4E1055E56657}" type="pres">
      <dgm:prSet presAssocID="{F52AF747-59D7-41C8-B85E-4330C3FF4DEE}" presName="rootText" presStyleLbl="node2" presStyleIdx="1" presStyleCnt="5" custScaleX="11523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4348F6B-B898-4DE0-80F2-9AB4D75EF101}" type="pres">
      <dgm:prSet presAssocID="{F52AF747-59D7-41C8-B85E-4330C3FF4DEE}" presName="rootConnector" presStyleLbl="node2" presStyleIdx="1" presStyleCnt="5"/>
      <dgm:spPr/>
      <dgm:t>
        <a:bodyPr/>
        <a:lstStyle/>
        <a:p>
          <a:endParaRPr lang="en-GB"/>
        </a:p>
      </dgm:t>
    </dgm:pt>
    <dgm:pt modelId="{287C26B8-A3B6-412F-BD98-EF2235C1DA0D}" type="pres">
      <dgm:prSet presAssocID="{F52AF747-59D7-41C8-B85E-4330C3FF4DEE}" presName="hierChild4" presStyleCnt="0"/>
      <dgm:spPr/>
      <dgm:t>
        <a:bodyPr/>
        <a:lstStyle/>
        <a:p>
          <a:endParaRPr lang="en-GB"/>
        </a:p>
      </dgm:t>
    </dgm:pt>
    <dgm:pt modelId="{439F4666-6C15-4FAB-9CFC-412C8F8C73E7}" type="pres">
      <dgm:prSet presAssocID="{F52AF747-59D7-41C8-B85E-4330C3FF4DEE}" presName="hierChild5" presStyleCnt="0"/>
      <dgm:spPr/>
      <dgm:t>
        <a:bodyPr/>
        <a:lstStyle/>
        <a:p>
          <a:endParaRPr lang="en-GB"/>
        </a:p>
      </dgm:t>
    </dgm:pt>
    <dgm:pt modelId="{B9BE87E3-C7D5-4F79-B0AB-E4F475053FFA}" type="pres">
      <dgm:prSet presAssocID="{59AF3282-D9CB-4004-BEB5-36D0A0A00859}" presName="Name37" presStyleLbl="parChTrans1D2" presStyleIdx="2" presStyleCnt="5"/>
      <dgm:spPr/>
      <dgm:t>
        <a:bodyPr/>
        <a:lstStyle/>
        <a:p>
          <a:endParaRPr lang="en-GB"/>
        </a:p>
      </dgm:t>
    </dgm:pt>
    <dgm:pt modelId="{E2EB6008-ABE5-4EDE-80B0-97E1DC1DDED2}" type="pres">
      <dgm:prSet presAssocID="{7A674455-C79C-4E34-99FE-7541CA2FAF7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322AE4CC-23BB-42F2-B5DE-E317C697A0B4}" type="pres">
      <dgm:prSet presAssocID="{7A674455-C79C-4E34-99FE-7541CA2FAF73}" presName="rootComposite" presStyleCnt="0"/>
      <dgm:spPr/>
      <dgm:t>
        <a:bodyPr/>
        <a:lstStyle/>
        <a:p>
          <a:endParaRPr lang="en-GB"/>
        </a:p>
      </dgm:t>
    </dgm:pt>
    <dgm:pt modelId="{05002A7B-2BD0-40D0-8A9C-1F2BF9CF998B}" type="pres">
      <dgm:prSet presAssocID="{7A674455-C79C-4E34-99FE-7541CA2FAF73}" presName="rootText" presStyleLbl="node2" presStyleIdx="2" presStyleCnt="5" custScaleX="12710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0BA99ED-DF73-43B8-9BA1-82142CDB8A70}" type="pres">
      <dgm:prSet presAssocID="{7A674455-C79C-4E34-99FE-7541CA2FAF73}" presName="rootConnector" presStyleLbl="node2" presStyleIdx="2" presStyleCnt="5"/>
      <dgm:spPr/>
      <dgm:t>
        <a:bodyPr/>
        <a:lstStyle/>
        <a:p>
          <a:endParaRPr lang="en-GB"/>
        </a:p>
      </dgm:t>
    </dgm:pt>
    <dgm:pt modelId="{2C57FCB5-D671-42D9-B951-F98CB3C0B35D}" type="pres">
      <dgm:prSet presAssocID="{7A674455-C79C-4E34-99FE-7541CA2FAF73}" presName="hierChild4" presStyleCnt="0"/>
      <dgm:spPr/>
      <dgm:t>
        <a:bodyPr/>
        <a:lstStyle/>
        <a:p>
          <a:endParaRPr lang="en-GB"/>
        </a:p>
      </dgm:t>
    </dgm:pt>
    <dgm:pt modelId="{DBEA949A-54B1-4DEA-BF7D-AE728714B46E}" type="pres">
      <dgm:prSet presAssocID="{7A674455-C79C-4E34-99FE-7541CA2FAF73}" presName="hierChild5" presStyleCnt="0"/>
      <dgm:spPr/>
      <dgm:t>
        <a:bodyPr/>
        <a:lstStyle/>
        <a:p>
          <a:endParaRPr lang="en-GB"/>
        </a:p>
      </dgm:t>
    </dgm:pt>
    <dgm:pt modelId="{5416FBC7-4666-4183-997D-B46EA9FC7109}" type="pres">
      <dgm:prSet presAssocID="{6524D810-4D86-4FD4-8F6C-BFD7C23735D0}" presName="Name37" presStyleLbl="parChTrans1D2" presStyleIdx="3" presStyleCnt="5"/>
      <dgm:spPr/>
      <dgm:t>
        <a:bodyPr/>
        <a:lstStyle/>
        <a:p>
          <a:endParaRPr lang="en-GB"/>
        </a:p>
      </dgm:t>
    </dgm:pt>
    <dgm:pt modelId="{46B7D280-17BC-48ED-B236-D68EDA65135B}" type="pres">
      <dgm:prSet presAssocID="{121A3ADD-13CC-4455-8987-3655BF1D4E2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A7C3E314-A5B4-47FD-9EB6-5C960A2BB518}" type="pres">
      <dgm:prSet presAssocID="{121A3ADD-13CC-4455-8987-3655BF1D4E26}" presName="rootComposite" presStyleCnt="0"/>
      <dgm:spPr/>
      <dgm:t>
        <a:bodyPr/>
        <a:lstStyle/>
        <a:p>
          <a:endParaRPr lang="en-GB"/>
        </a:p>
      </dgm:t>
    </dgm:pt>
    <dgm:pt modelId="{9FB93598-A3BF-4251-83CF-DE3C98DE50FE}" type="pres">
      <dgm:prSet presAssocID="{121A3ADD-13CC-4455-8987-3655BF1D4E2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533B00E-21FE-411A-9CA7-5D322F39BDD7}" type="pres">
      <dgm:prSet presAssocID="{121A3ADD-13CC-4455-8987-3655BF1D4E26}" presName="rootConnector" presStyleLbl="node2" presStyleIdx="3" presStyleCnt="5"/>
      <dgm:spPr/>
      <dgm:t>
        <a:bodyPr/>
        <a:lstStyle/>
        <a:p>
          <a:endParaRPr lang="en-GB"/>
        </a:p>
      </dgm:t>
    </dgm:pt>
    <dgm:pt modelId="{0F5B1574-EC34-42FA-B4B4-878F39CC00D8}" type="pres">
      <dgm:prSet presAssocID="{121A3ADD-13CC-4455-8987-3655BF1D4E26}" presName="hierChild4" presStyleCnt="0"/>
      <dgm:spPr/>
      <dgm:t>
        <a:bodyPr/>
        <a:lstStyle/>
        <a:p>
          <a:endParaRPr lang="en-GB"/>
        </a:p>
      </dgm:t>
    </dgm:pt>
    <dgm:pt modelId="{EAF15593-DF7A-407C-BDB2-C222D032541E}" type="pres">
      <dgm:prSet presAssocID="{121A3ADD-13CC-4455-8987-3655BF1D4E26}" presName="hierChild5" presStyleCnt="0"/>
      <dgm:spPr/>
      <dgm:t>
        <a:bodyPr/>
        <a:lstStyle/>
        <a:p>
          <a:endParaRPr lang="en-GB"/>
        </a:p>
      </dgm:t>
    </dgm:pt>
    <dgm:pt modelId="{EFB8BB12-5CA1-4CEF-B088-E7BEAA4AB528}" type="pres">
      <dgm:prSet presAssocID="{1F1878E2-193D-4C4E-8BB0-E60775594EB4}" presName="Name37" presStyleLbl="parChTrans1D2" presStyleIdx="4" presStyleCnt="5"/>
      <dgm:spPr/>
      <dgm:t>
        <a:bodyPr/>
        <a:lstStyle/>
        <a:p>
          <a:endParaRPr lang="en-GB"/>
        </a:p>
      </dgm:t>
    </dgm:pt>
    <dgm:pt modelId="{5E1B52F5-CCC3-42FE-A49F-E43ED2A2706C}" type="pres">
      <dgm:prSet presAssocID="{E6CA4993-11CC-42FA-9269-94821F2162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GB"/>
        </a:p>
      </dgm:t>
    </dgm:pt>
    <dgm:pt modelId="{8C4536B5-AF49-44BE-AA39-8FA3BEE07637}" type="pres">
      <dgm:prSet presAssocID="{E6CA4993-11CC-42FA-9269-94821F21629B}" presName="rootComposite" presStyleCnt="0"/>
      <dgm:spPr/>
      <dgm:t>
        <a:bodyPr/>
        <a:lstStyle/>
        <a:p>
          <a:endParaRPr lang="en-GB"/>
        </a:p>
      </dgm:t>
    </dgm:pt>
    <dgm:pt modelId="{BADD4E72-5883-4040-AAE9-15D89E55EF4E}" type="pres">
      <dgm:prSet presAssocID="{E6CA4993-11CC-42FA-9269-94821F21629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1E2272C-A3BD-4888-AA7D-597CF46707A5}" type="pres">
      <dgm:prSet presAssocID="{E6CA4993-11CC-42FA-9269-94821F21629B}" presName="rootConnector" presStyleLbl="node2" presStyleIdx="4" presStyleCnt="5"/>
      <dgm:spPr/>
      <dgm:t>
        <a:bodyPr/>
        <a:lstStyle/>
        <a:p>
          <a:endParaRPr lang="en-GB"/>
        </a:p>
      </dgm:t>
    </dgm:pt>
    <dgm:pt modelId="{B2FED4F1-A41F-4E1D-93BA-3B8ACFADCB68}" type="pres">
      <dgm:prSet presAssocID="{E6CA4993-11CC-42FA-9269-94821F21629B}" presName="hierChild4" presStyleCnt="0"/>
      <dgm:spPr/>
      <dgm:t>
        <a:bodyPr/>
        <a:lstStyle/>
        <a:p>
          <a:endParaRPr lang="en-GB"/>
        </a:p>
      </dgm:t>
    </dgm:pt>
    <dgm:pt modelId="{A84C6BDD-E005-494F-9BF8-E3E4AB6D0133}" type="pres">
      <dgm:prSet presAssocID="{E6CA4993-11CC-42FA-9269-94821F21629B}" presName="hierChild5" presStyleCnt="0"/>
      <dgm:spPr/>
      <dgm:t>
        <a:bodyPr/>
        <a:lstStyle/>
        <a:p>
          <a:endParaRPr lang="en-GB"/>
        </a:p>
      </dgm:t>
    </dgm:pt>
    <dgm:pt modelId="{7CACE848-FA69-45E0-BA08-30883456B097}" type="pres">
      <dgm:prSet presAssocID="{E8EEFCC6-FAA4-4BA3-8B31-A5743E8E3380}" presName="hierChild3" presStyleCnt="0"/>
      <dgm:spPr/>
      <dgm:t>
        <a:bodyPr/>
        <a:lstStyle/>
        <a:p>
          <a:endParaRPr lang="en-GB"/>
        </a:p>
      </dgm:t>
    </dgm:pt>
  </dgm:ptLst>
  <dgm:cxnLst>
    <dgm:cxn modelId="{6249B5E6-C85C-43FC-9373-31AEC081A76E}" type="presOf" srcId="{F52AF747-59D7-41C8-B85E-4330C3FF4DEE}" destId="{D4348F6B-B898-4DE0-80F2-9AB4D75EF101}" srcOrd="1" destOrd="0" presId="urn:microsoft.com/office/officeart/2005/8/layout/orgChart1"/>
    <dgm:cxn modelId="{32225294-7C97-4664-AB3E-D203F0518AB6}" srcId="{E8EEFCC6-FAA4-4BA3-8B31-A5743E8E3380}" destId="{121A3ADD-13CC-4455-8987-3655BF1D4E26}" srcOrd="3" destOrd="0" parTransId="{6524D810-4D86-4FD4-8F6C-BFD7C23735D0}" sibTransId="{1CABCCC1-56AF-41F0-8CAD-6B77721460C5}"/>
    <dgm:cxn modelId="{3E10BA06-7B5C-461E-8115-E2B00AFC2824}" type="presOf" srcId="{7A674455-C79C-4E34-99FE-7541CA2FAF73}" destId="{05002A7B-2BD0-40D0-8A9C-1F2BF9CF998B}" srcOrd="0" destOrd="0" presId="urn:microsoft.com/office/officeart/2005/8/layout/orgChart1"/>
    <dgm:cxn modelId="{BC635896-0B68-4276-9305-3041E2ABBB78}" srcId="{E8EEFCC6-FAA4-4BA3-8B31-A5743E8E3380}" destId="{F52AF747-59D7-41C8-B85E-4330C3FF4DEE}" srcOrd="1" destOrd="0" parTransId="{8658314A-B7F3-4415-8B41-24ED6D5B9158}" sibTransId="{26229213-8E87-4B09-AC5C-0C4D13DFE69F}"/>
    <dgm:cxn modelId="{52FB20E4-8119-47E9-AB8B-C1DCF5562529}" type="presOf" srcId="{59AF3282-D9CB-4004-BEB5-36D0A0A00859}" destId="{B9BE87E3-C7D5-4F79-B0AB-E4F475053FFA}" srcOrd="0" destOrd="0" presId="urn:microsoft.com/office/officeart/2005/8/layout/orgChart1"/>
    <dgm:cxn modelId="{CB276DC0-68F8-4D07-A834-712A7C61E4CB}" type="presOf" srcId="{8E8AA6CF-9483-4201-BCB5-83D0C242B831}" destId="{E20150C8-9BDB-4FD0-AF77-42607A545286}" srcOrd="0" destOrd="0" presId="urn:microsoft.com/office/officeart/2005/8/layout/orgChart1"/>
    <dgm:cxn modelId="{CDB30A09-D502-427A-AC5B-3AF47CFA01F9}" type="presOf" srcId="{E6CA4993-11CC-42FA-9269-94821F21629B}" destId="{BADD4E72-5883-4040-AAE9-15D89E55EF4E}" srcOrd="0" destOrd="0" presId="urn:microsoft.com/office/officeart/2005/8/layout/orgChart1"/>
    <dgm:cxn modelId="{9BE76F2C-9F72-4981-A7E5-93338ED357F4}" type="presOf" srcId="{6524D810-4D86-4FD4-8F6C-BFD7C23735D0}" destId="{5416FBC7-4666-4183-997D-B46EA9FC7109}" srcOrd="0" destOrd="0" presId="urn:microsoft.com/office/officeart/2005/8/layout/orgChart1"/>
    <dgm:cxn modelId="{AD9977AB-D185-43C1-9655-084492AA9E5B}" type="presOf" srcId="{E8EEFCC6-FAA4-4BA3-8B31-A5743E8E3380}" destId="{FCE52DA2-6893-4AE3-A0C5-7B133874BC2D}" srcOrd="0" destOrd="0" presId="urn:microsoft.com/office/officeart/2005/8/layout/orgChart1"/>
    <dgm:cxn modelId="{17D77453-B7E3-4A4C-9872-E34F653D12DE}" srcId="{E8EEFCC6-FAA4-4BA3-8B31-A5743E8E3380}" destId="{7A674455-C79C-4E34-99FE-7541CA2FAF73}" srcOrd="2" destOrd="0" parTransId="{59AF3282-D9CB-4004-BEB5-36D0A0A00859}" sibTransId="{10007B13-7A6F-48E8-A406-E7B1EE5B7420}"/>
    <dgm:cxn modelId="{3268F387-1D2D-4691-8EB3-FC08F30871EF}" type="presOf" srcId="{121A3ADD-13CC-4455-8987-3655BF1D4E26}" destId="{9FB93598-A3BF-4251-83CF-DE3C98DE50FE}" srcOrd="0" destOrd="0" presId="urn:microsoft.com/office/officeart/2005/8/layout/orgChart1"/>
    <dgm:cxn modelId="{4364F354-0F91-47A3-B9FD-FA9B6FC6E7E4}" srcId="{E8EEFCC6-FAA4-4BA3-8B31-A5743E8E3380}" destId="{8E8AA6CF-9483-4201-BCB5-83D0C242B831}" srcOrd="0" destOrd="0" parTransId="{6CD13B3B-FB4F-4AA0-B5E9-235EE3E5F01B}" sibTransId="{4F1CEDB0-4A6B-4D69-8F2C-96B08A8CBD7F}"/>
    <dgm:cxn modelId="{990D319C-B329-4E6E-B197-B3ACE11CE355}" type="presOf" srcId="{F52AF747-59D7-41C8-B85E-4330C3FF4DEE}" destId="{F79B60F2-095E-452F-981F-4E1055E56657}" srcOrd="0" destOrd="0" presId="urn:microsoft.com/office/officeart/2005/8/layout/orgChart1"/>
    <dgm:cxn modelId="{4A876F91-CDB9-45F7-96E5-DFA1CAA13B96}" type="presOf" srcId="{6CD13B3B-FB4F-4AA0-B5E9-235EE3E5F01B}" destId="{1BBC635B-6611-48A6-90BE-5BC36F32E005}" srcOrd="0" destOrd="0" presId="urn:microsoft.com/office/officeart/2005/8/layout/orgChart1"/>
    <dgm:cxn modelId="{64544E8B-7225-437F-90AF-F870AD1BC5E7}" type="presOf" srcId="{E6CA4993-11CC-42FA-9269-94821F21629B}" destId="{51E2272C-A3BD-4888-AA7D-597CF46707A5}" srcOrd="1" destOrd="0" presId="urn:microsoft.com/office/officeart/2005/8/layout/orgChart1"/>
    <dgm:cxn modelId="{0CD7E806-D4DC-4185-971A-BEB967D7E112}" type="presOf" srcId="{8E8AA6CF-9483-4201-BCB5-83D0C242B831}" destId="{73436E50-DF55-437C-A341-8C2B22DDC4C8}" srcOrd="1" destOrd="0" presId="urn:microsoft.com/office/officeart/2005/8/layout/orgChart1"/>
    <dgm:cxn modelId="{1A4F2A68-B009-4FD9-A8F0-78D5A8D9AA97}" srcId="{E8EEFCC6-FAA4-4BA3-8B31-A5743E8E3380}" destId="{E6CA4993-11CC-42FA-9269-94821F21629B}" srcOrd="4" destOrd="0" parTransId="{1F1878E2-193D-4C4E-8BB0-E60775594EB4}" sibTransId="{DFB050B9-A583-4E31-B128-7B463E61F1E8}"/>
    <dgm:cxn modelId="{5F0516AE-CD9E-4E3A-B04A-85FA593A172B}" type="presOf" srcId="{3F3915DB-37B3-49A5-A0A0-8950C31A0197}" destId="{F6E072ED-9A50-4E69-97D6-081A97DFD454}" srcOrd="0" destOrd="0" presId="urn:microsoft.com/office/officeart/2005/8/layout/orgChart1"/>
    <dgm:cxn modelId="{DB34AF26-C126-47EA-89E9-C8554BDD615A}" type="presOf" srcId="{1F1878E2-193D-4C4E-8BB0-E60775594EB4}" destId="{EFB8BB12-5CA1-4CEF-B088-E7BEAA4AB528}" srcOrd="0" destOrd="0" presId="urn:microsoft.com/office/officeart/2005/8/layout/orgChart1"/>
    <dgm:cxn modelId="{178899AE-6938-43F4-ACB8-065B53F695FD}" type="presOf" srcId="{121A3ADD-13CC-4455-8987-3655BF1D4E26}" destId="{1533B00E-21FE-411A-9CA7-5D322F39BDD7}" srcOrd="1" destOrd="0" presId="urn:microsoft.com/office/officeart/2005/8/layout/orgChart1"/>
    <dgm:cxn modelId="{717B16C9-6186-4A9D-B900-F9F61AA495A5}" type="presOf" srcId="{E8EEFCC6-FAA4-4BA3-8B31-A5743E8E3380}" destId="{0492B870-C424-4AE2-AD5A-D9CD92AA53A6}" srcOrd="1" destOrd="0" presId="urn:microsoft.com/office/officeart/2005/8/layout/orgChart1"/>
    <dgm:cxn modelId="{0983B201-A607-4BE2-8E00-FC457C394CAA}" type="presOf" srcId="{8658314A-B7F3-4415-8B41-24ED6D5B9158}" destId="{04CCE0AC-F0A7-489E-8FA9-5C7C0A6217C6}" srcOrd="0" destOrd="0" presId="urn:microsoft.com/office/officeart/2005/8/layout/orgChart1"/>
    <dgm:cxn modelId="{17028C13-2843-4CD1-8622-73E164C9A146}" type="presOf" srcId="{7A674455-C79C-4E34-99FE-7541CA2FAF73}" destId="{50BA99ED-DF73-43B8-9BA1-82142CDB8A70}" srcOrd="1" destOrd="0" presId="urn:microsoft.com/office/officeart/2005/8/layout/orgChart1"/>
    <dgm:cxn modelId="{BBDF5060-A3DE-45CD-9ACA-846AD93CA5BC}" srcId="{3F3915DB-37B3-49A5-A0A0-8950C31A0197}" destId="{E8EEFCC6-FAA4-4BA3-8B31-A5743E8E3380}" srcOrd="0" destOrd="0" parTransId="{9B35F8C2-6C03-461C-B427-2C3A535E488C}" sibTransId="{48CE161F-A49F-4EF6-8DFD-D77929206706}"/>
    <dgm:cxn modelId="{3B72A9F4-1C57-4BFC-AD1C-1B4E89A18CA8}" type="presParOf" srcId="{F6E072ED-9A50-4E69-97D6-081A97DFD454}" destId="{94E527D6-92D3-455C-97C7-216C33E4CBCE}" srcOrd="0" destOrd="0" presId="urn:microsoft.com/office/officeart/2005/8/layout/orgChart1"/>
    <dgm:cxn modelId="{7206F46D-0E9B-4B81-9F38-FB3C2D87F4FC}" type="presParOf" srcId="{94E527D6-92D3-455C-97C7-216C33E4CBCE}" destId="{4F1F2639-8ED2-4DE7-AE8F-23DED782FDA0}" srcOrd="0" destOrd="0" presId="urn:microsoft.com/office/officeart/2005/8/layout/orgChart1"/>
    <dgm:cxn modelId="{8A60DE21-4D16-4BC5-A846-C1F95412CF61}" type="presParOf" srcId="{4F1F2639-8ED2-4DE7-AE8F-23DED782FDA0}" destId="{FCE52DA2-6893-4AE3-A0C5-7B133874BC2D}" srcOrd="0" destOrd="0" presId="urn:microsoft.com/office/officeart/2005/8/layout/orgChart1"/>
    <dgm:cxn modelId="{0D05073D-C4FD-4ADC-8778-9CB0920DE551}" type="presParOf" srcId="{4F1F2639-8ED2-4DE7-AE8F-23DED782FDA0}" destId="{0492B870-C424-4AE2-AD5A-D9CD92AA53A6}" srcOrd="1" destOrd="0" presId="urn:microsoft.com/office/officeart/2005/8/layout/orgChart1"/>
    <dgm:cxn modelId="{B2A1F1F4-D5DC-4E63-A039-B27AA490D1E6}" type="presParOf" srcId="{94E527D6-92D3-455C-97C7-216C33E4CBCE}" destId="{FAA98F5D-590E-472B-A658-F94FD2A710FA}" srcOrd="1" destOrd="0" presId="urn:microsoft.com/office/officeart/2005/8/layout/orgChart1"/>
    <dgm:cxn modelId="{F697C83A-EA93-40EB-9F89-43ED60F7B20E}" type="presParOf" srcId="{FAA98F5D-590E-472B-A658-F94FD2A710FA}" destId="{1BBC635B-6611-48A6-90BE-5BC36F32E005}" srcOrd="0" destOrd="0" presId="urn:microsoft.com/office/officeart/2005/8/layout/orgChart1"/>
    <dgm:cxn modelId="{50F7638C-1905-4E16-A826-68F18966FD25}" type="presParOf" srcId="{FAA98F5D-590E-472B-A658-F94FD2A710FA}" destId="{E20D4BFD-4A13-473A-B07D-ADA7D5CB4F4F}" srcOrd="1" destOrd="0" presId="urn:microsoft.com/office/officeart/2005/8/layout/orgChart1"/>
    <dgm:cxn modelId="{D668BDBB-B7CA-470A-8D09-6B8ED5F309E9}" type="presParOf" srcId="{E20D4BFD-4A13-473A-B07D-ADA7D5CB4F4F}" destId="{85A127D9-2A14-474F-9A8B-A1CFEA8A0CE8}" srcOrd="0" destOrd="0" presId="urn:microsoft.com/office/officeart/2005/8/layout/orgChart1"/>
    <dgm:cxn modelId="{83051341-C965-472D-8175-CF9A129652DE}" type="presParOf" srcId="{85A127D9-2A14-474F-9A8B-A1CFEA8A0CE8}" destId="{E20150C8-9BDB-4FD0-AF77-42607A545286}" srcOrd="0" destOrd="0" presId="urn:microsoft.com/office/officeart/2005/8/layout/orgChart1"/>
    <dgm:cxn modelId="{C0B85981-AFD1-4A67-AF0B-E6AFCA6AB24F}" type="presParOf" srcId="{85A127D9-2A14-474F-9A8B-A1CFEA8A0CE8}" destId="{73436E50-DF55-437C-A341-8C2B22DDC4C8}" srcOrd="1" destOrd="0" presId="urn:microsoft.com/office/officeart/2005/8/layout/orgChart1"/>
    <dgm:cxn modelId="{7B916CC5-78AE-4F84-B1FF-EC79F056E1B1}" type="presParOf" srcId="{E20D4BFD-4A13-473A-B07D-ADA7D5CB4F4F}" destId="{B48267E9-9250-40DB-878C-73FEEEEA9594}" srcOrd="1" destOrd="0" presId="urn:microsoft.com/office/officeart/2005/8/layout/orgChart1"/>
    <dgm:cxn modelId="{CE544F5F-CAE7-4962-A60A-C0309890D534}" type="presParOf" srcId="{E20D4BFD-4A13-473A-B07D-ADA7D5CB4F4F}" destId="{7AC5D4FC-AEBD-4CB7-9CD3-7A5F21A5C7C6}" srcOrd="2" destOrd="0" presId="urn:microsoft.com/office/officeart/2005/8/layout/orgChart1"/>
    <dgm:cxn modelId="{A0BD9CE4-4C70-491A-9C7B-91631F1AC0F0}" type="presParOf" srcId="{FAA98F5D-590E-472B-A658-F94FD2A710FA}" destId="{04CCE0AC-F0A7-489E-8FA9-5C7C0A6217C6}" srcOrd="2" destOrd="0" presId="urn:microsoft.com/office/officeart/2005/8/layout/orgChart1"/>
    <dgm:cxn modelId="{6A9C966E-3DE0-4F6A-A35C-3FBEB50E2620}" type="presParOf" srcId="{FAA98F5D-590E-472B-A658-F94FD2A710FA}" destId="{352577AF-AD45-4AF0-9FE3-78EB7A635D24}" srcOrd="3" destOrd="0" presId="urn:microsoft.com/office/officeart/2005/8/layout/orgChart1"/>
    <dgm:cxn modelId="{F1ACD7E6-722C-4684-A7F0-DAA7EFBA96CE}" type="presParOf" srcId="{352577AF-AD45-4AF0-9FE3-78EB7A635D24}" destId="{6484CD84-C720-4C7F-9A6F-5218FB57D050}" srcOrd="0" destOrd="0" presId="urn:microsoft.com/office/officeart/2005/8/layout/orgChart1"/>
    <dgm:cxn modelId="{959E37A0-4391-430B-90B2-B6E6448553DF}" type="presParOf" srcId="{6484CD84-C720-4C7F-9A6F-5218FB57D050}" destId="{F79B60F2-095E-452F-981F-4E1055E56657}" srcOrd="0" destOrd="0" presId="urn:microsoft.com/office/officeart/2005/8/layout/orgChart1"/>
    <dgm:cxn modelId="{EA4E1B61-F978-43A5-BDFC-C2091319455A}" type="presParOf" srcId="{6484CD84-C720-4C7F-9A6F-5218FB57D050}" destId="{D4348F6B-B898-4DE0-80F2-9AB4D75EF101}" srcOrd="1" destOrd="0" presId="urn:microsoft.com/office/officeart/2005/8/layout/orgChart1"/>
    <dgm:cxn modelId="{0A10E878-C418-4C2F-8B7A-5E97092E70CA}" type="presParOf" srcId="{352577AF-AD45-4AF0-9FE3-78EB7A635D24}" destId="{287C26B8-A3B6-412F-BD98-EF2235C1DA0D}" srcOrd="1" destOrd="0" presId="urn:microsoft.com/office/officeart/2005/8/layout/orgChart1"/>
    <dgm:cxn modelId="{82145964-6A56-481F-9813-56B63F0583B5}" type="presParOf" srcId="{352577AF-AD45-4AF0-9FE3-78EB7A635D24}" destId="{439F4666-6C15-4FAB-9CFC-412C8F8C73E7}" srcOrd="2" destOrd="0" presId="urn:microsoft.com/office/officeart/2005/8/layout/orgChart1"/>
    <dgm:cxn modelId="{44BAA445-59D7-433E-81D8-5EDE7340B980}" type="presParOf" srcId="{FAA98F5D-590E-472B-A658-F94FD2A710FA}" destId="{B9BE87E3-C7D5-4F79-B0AB-E4F475053FFA}" srcOrd="4" destOrd="0" presId="urn:microsoft.com/office/officeart/2005/8/layout/orgChart1"/>
    <dgm:cxn modelId="{30BB05CC-B74B-4014-A8A0-38A877FE33A6}" type="presParOf" srcId="{FAA98F5D-590E-472B-A658-F94FD2A710FA}" destId="{E2EB6008-ABE5-4EDE-80B0-97E1DC1DDED2}" srcOrd="5" destOrd="0" presId="urn:microsoft.com/office/officeart/2005/8/layout/orgChart1"/>
    <dgm:cxn modelId="{884D0EDF-8C56-4E12-AA13-C86D4C2A8F2D}" type="presParOf" srcId="{E2EB6008-ABE5-4EDE-80B0-97E1DC1DDED2}" destId="{322AE4CC-23BB-42F2-B5DE-E317C697A0B4}" srcOrd="0" destOrd="0" presId="urn:microsoft.com/office/officeart/2005/8/layout/orgChart1"/>
    <dgm:cxn modelId="{749EFDC9-4E84-4503-9EE0-24E3A475F5BE}" type="presParOf" srcId="{322AE4CC-23BB-42F2-B5DE-E317C697A0B4}" destId="{05002A7B-2BD0-40D0-8A9C-1F2BF9CF998B}" srcOrd="0" destOrd="0" presId="urn:microsoft.com/office/officeart/2005/8/layout/orgChart1"/>
    <dgm:cxn modelId="{7E803507-41B3-40B1-B327-481286438CD9}" type="presParOf" srcId="{322AE4CC-23BB-42F2-B5DE-E317C697A0B4}" destId="{50BA99ED-DF73-43B8-9BA1-82142CDB8A70}" srcOrd="1" destOrd="0" presId="urn:microsoft.com/office/officeart/2005/8/layout/orgChart1"/>
    <dgm:cxn modelId="{ADCA5593-7365-41A4-8B76-4C29C441BFFC}" type="presParOf" srcId="{E2EB6008-ABE5-4EDE-80B0-97E1DC1DDED2}" destId="{2C57FCB5-D671-42D9-B951-F98CB3C0B35D}" srcOrd="1" destOrd="0" presId="urn:microsoft.com/office/officeart/2005/8/layout/orgChart1"/>
    <dgm:cxn modelId="{0A7137C1-72C6-46A0-BC04-3D2C39898AC0}" type="presParOf" srcId="{E2EB6008-ABE5-4EDE-80B0-97E1DC1DDED2}" destId="{DBEA949A-54B1-4DEA-BF7D-AE728714B46E}" srcOrd="2" destOrd="0" presId="urn:microsoft.com/office/officeart/2005/8/layout/orgChart1"/>
    <dgm:cxn modelId="{1B2BDE74-F65D-40DE-BE80-9483AB6A8318}" type="presParOf" srcId="{FAA98F5D-590E-472B-A658-F94FD2A710FA}" destId="{5416FBC7-4666-4183-997D-B46EA9FC7109}" srcOrd="6" destOrd="0" presId="urn:microsoft.com/office/officeart/2005/8/layout/orgChart1"/>
    <dgm:cxn modelId="{C798B5BB-E92D-4381-94A2-BE21AEDD95B3}" type="presParOf" srcId="{FAA98F5D-590E-472B-A658-F94FD2A710FA}" destId="{46B7D280-17BC-48ED-B236-D68EDA65135B}" srcOrd="7" destOrd="0" presId="urn:microsoft.com/office/officeart/2005/8/layout/orgChart1"/>
    <dgm:cxn modelId="{945EBBB8-6862-463E-BD53-0414A49B2043}" type="presParOf" srcId="{46B7D280-17BC-48ED-B236-D68EDA65135B}" destId="{A7C3E314-A5B4-47FD-9EB6-5C960A2BB518}" srcOrd="0" destOrd="0" presId="urn:microsoft.com/office/officeart/2005/8/layout/orgChart1"/>
    <dgm:cxn modelId="{FAB777BB-BA1E-4241-894D-0EA0D5E422F4}" type="presParOf" srcId="{A7C3E314-A5B4-47FD-9EB6-5C960A2BB518}" destId="{9FB93598-A3BF-4251-83CF-DE3C98DE50FE}" srcOrd="0" destOrd="0" presId="urn:microsoft.com/office/officeart/2005/8/layout/orgChart1"/>
    <dgm:cxn modelId="{D7B32061-FFFD-4965-BDE4-E344EE344679}" type="presParOf" srcId="{A7C3E314-A5B4-47FD-9EB6-5C960A2BB518}" destId="{1533B00E-21FE-411A-9CA7-5D322F39BDD7}" srcOrd="1" destOrd="0" presId="urn:microsoft.com/office/officeart/2005/8/layout/orgChart1"/>
    <dgm:cxn modelId="{3A24203A-8D33-44CE-878F-B8D2D16DAF33}" type="presParOf" srcId="{46B7D280-17BC-48ED-B236-D68EDA65135B}" destId="{0F5B1574-EC34-42FA-B4B4-878F39CC00D8}" srcOrd="1" destOrd="0" presId="urn:microsoft.com/office/officeart/2005/8/layout/orgChart1"/>
    <dgm:cxn modelId="{FCCDD125-1C51-422B-839F-F236FED9A468}" type="presParOf" srcId="{46B7D280-17BC-48ED-B236-D68EDA65135B}" destId="{EAF15593-DF7A-407C-BDB2-C222D032541E}" srcOrd="2" destOrd="0" presId="urn:microsoft.com/office/officeart/2005/8/layout/orgChart1"/>
    <dgm:cxn modelId="{EB3D3747-D7D2-48D9-A51F-EC94AC347230}" type="presParOf" srcId="{FAA98F5D-590E-472B-A658-F94FD2A710FA}" destId="{EFB8BB12-5CA1-4CEF-B088-E7BEAA4AB528}" srcOrd="8" destOrd="0" presId="urn:microsoft.com/office/officeart/2005/8/layout/orgChart1"/>
    <dgm:cxn modelId="{68380D58-68BD-4AFF-8144-14714CB03D14}" type="presParOf" srcId="{FAA98F5D-590E-472B-A658-F94FD2A710FA}" destId="{5E1B52F5-CCC3-42FE-A49F-E43ED2A2706C}" srcOrd="9" destOrd="0" presId="urn:microsoft.com/office/officeart/2005/8/layout/orgChart1"/>
    <dgm:cxn modelId="{FDE4C472-17AD-40BA-B167-391590355754}" type="presParOf" srcId="{5E1B52F5-CCC3-42FE-A49F-E43ED2A2706C}" destId="{8C4536B5-AF49-44BE-AA39-8FA3BEE07637}" srcOrd="0" destOrd="0" presId="urn:microsoft.com/office/officeart/2005/8/layout/orgChart1"/>
    <dgm:cxn modelId="{E2B96085-B97B-48F8-B842-336E8E5EE178}" type="presParOf" srcId="{8C4536B5-AF49-44BE-AA39-8FA3BEE07637}" destId="{BADD4E72-5883-4040-AAE9-15D89E55EF4E}" srcOrd="0" destOrd="0" presId="urn:microsoft.com/office/officeart/2005/8/layout/orgChart1"/>
    <dgm:cxn modelId="{BB22AA1B-A33C-43D5-B0BA-7FDFC94B8616}" type="presParOf" srcId="{8C4536B5-AF49-44BE-AA39-8FA3BEE07637}" destId="{51E2272C-A3BD-4888-AA7D-597CF46707A5}" srcOrd="1" destOrd="0" presId="urn:microsoft.com/office/officeart/2005/8/layout/orgChart1"/>
    <dgm:cxn modelId="{F74203FF-D324-4D83-8197-B125D5B4EDF4}" type="presParOf" srcId="{5E1B52F5-CCC3-42FE-A49F-E43ED2A2706C}" destId="{B2FED4F1-A41F-4E1D-93BA-3B8ACFADCB68}" srcOrd="1" destOrd="0" presId="urn:microsoft.com/office/officeart/2005/8/layout/orgChart1"/>
    <dgm:cxn modelId="{B78F958E-B0F7-42FC-8566-7E358A4F3C0C}" type="presParOf" srcId="{5E1B52F5-CCC3-42FE-A49F-E43ED2A2706C}" destId="{A84C6BDD-E005-494F-9BF8-E3E4AB6D0133}" srcOrd="2" destOrd="0" presId="urn:microsoft.com/office/officeart/2005/8/layout/orgChart1"/>
    <dgm:cxn modelId="{E1EA2A6C-8A57-4370-B18A-6D3C91284980}" type="presParOf" srcId="{94E527D6-92D3-455C-97C7-216C33E4CBCE}" destId="{7CACE848-FA69-45E0-BA08-30883456B0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05D04-A620-4ED3-9BC2-A8359F84801F}" type="doc">
      <dgm:prSet loTypeId="urn:microsoft.com/office/officeart/2009/3/layout/HorizontalOrganizationChart" loCatId="hierarchy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9944132-1031-4728-B102-8CCABBB0C326}">
      <dgm:prSet phldrT="[Text]"/>
      <dgm:spPr/>
      <dgm:t>
        <a:bodyPr/>
        <a:lstStyle/>
        <a:p>
          <a:r>
            <a:rPr lang="en-US" dirty="0" smtClean="0"/>
            <a:t>Migration</a:t>
          </a:r>
          <a:endParaRPr lang="en-GB" dirty="0"/>
        </a:p>
      </dgm:t>
    </dgm:pt>
    <dgm:pt modelId="{E7F270C1-E0A9-4ED4-B22E-54CBE9320982}" type="parTrans" cxnId="{D986B09A-AA90-417D-80C4-64EDEC78B1DD}">
      <dgm:prSet/>
      <dgm:spPr/>
      <dgm:t>
        <a:bodyPr/>
        <a:lstStyle/>
        <a:p>
          <a:endParaRPr lang="en-GB"/>
        </a:p>
      </dgm:t>
    </dgm:pt>
    <dgm:pt modelId="{F1942E88-576D-4380-9616-029D163C0FDE}" type="sibTrans" cxnId="{D986B09A-AA90-417D-80C4-64EDEC78B1DD}">
      <dgm:prSet/>
      <dgm:spPr/>
      <dgm:t>
        <a:bodyPr/>
        <a:lstStyle/>
        <a:p>
          <a:endParaRPr lang="en-GB"/>
        </a:p>
      </dgm:t>
    </dgm:pt>
    <dgm:pt modelId="{0320322D-80A5-40B5-B189-654737C39A6F}">
      <dgm:prSet phldrT="[Text]"/>
      <dgm:spPr/>
      <dgm:t>
        <a:bodyPr/>
        <a:lstStyle/>
        <a:p>
          <a:r>
            <a:rPr lang="en-US" dirty="0" smtClean="0"/>
            <a:t>Validation</a:t>
          </a:r>
          <a:endParaRPr lang="en-GB" dirty="0"/>
        </a:p>
      </dgm:t>
    </dgm:pt>
    <dgm:pt modelId="{93E21522-DA05-4442-A1EF-675A941C8199}" type="parTrans" cxnId="{0938207C-0F6D-4683-A1BD-B8803300CFAD}">
      <dgm:prSet/>
      <dgm:spPr/>
      <dgm:t>
        <a:bodyPr/>
        <a:lstStyle/>
        <a:p>
          <a:endParaRPr lang="en-GB"/>
        </a:p>
      </dgm:t>
    </dgm:pt>
    <dgm:pt modelId="{676FCA0E-FC21-4497-B06E-F008759E1D6D}" type="sibTrans" cxnId="{0938207C-0F6D-4683-A1BD-B8803300CFAD}">
      <dgm:prSet/>
      <dgm:spPr/>
      <dgm:t>
        <a:bodyPr/>
        <a:lstStyle/>
        <a:p>
          <a:endParaRPr lang="en-GB"/>
        </a:p>
      </dgm:t>
    </dgm:pt>
    <dgm:pt modelId="{BA317277-98E4-46B5-B8F8-9E3BFF938705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GB" dirty="0"/>
        </a:p>
      </dgm:t>
    </dgm:pt>
    <dgm:pt modelId="{D76B9FD1-F3E7-4AB4-840A-0F8EC3CD58A2}" type="parTrans" cxnId="{88EAAADA-384D-4D51-B565-0E133C8DB799}">
      <dgm:prSet/>
      <dgm:spPr/>
      <dgm:t>
        <a:bodyPr/>
        <a:lstStyle/>
        <a:p>
          <a:endParaRPr lang="en-GB"/>
        </a:p>
      </dgm:t>
    </dgm:pt>
    <dgm:pt modelId="{147F8B04-F282-4A44-B3DE-F63C38809E18}" type="sibTrans" cxnId="{88EAAADA-384D-4D51-B565-0E133C8DB799}">
      <dgm:prSet/>
      <dgm:spPr/>
      <dgm:t>
        <a:bodyPr/>
        <a:lstStyle/>
        <a:p>
          <a:endParaRPr lang="en-GB"/>
        </a:p>
      </dgm:t>
    </dgm:pt>
    <dgm:pt modelId="{18AABAC2-6F82-473D-B553-5045068B2C63}">
      <dgm:prSet/>
      <dgm:spPr/>
      <dgm:t>
        <a:bodyPr/>
        <a:lstStyle/>
        <a:p>
          <a:r>
            <a:rPr lang="en-US" dirty="0" smtClean="0"/>
            <a:t>SQL</a:t>
          </a:r>
          <a:endParaRPr lang="en-GB" dirty="0"/>
        </a:p>
      </dgm:t>
    </dgm:pt>
    <dgm:pt modelId="{5F069C8D-BE86-4325-82A5-DE9C63F16276}" type="parTrans" cxnId="{C9F79917-3304-400D-8B51-4AE36FB113E2}">
      <dgm:prSet/>
      <dgm:spPr/>
      <dgm:t>
        <a:bodyPr/>
        <a:lstStyle/>
        <a:p>
          <a:endParaRPr lang="en-GB"/>
        </a:p>
      </dgm:t>
    </dgm:pt>
    <dgm:pt modelId="{6818B25F-D784-411B-9E65-A0D89906B130}" type="sibTrans" cxnId="{C9F79917-3304-400D-8B51-4AE36FB113E2}">
      <dgm:prSet/>
      <dgm:spPr/>
      <dgm:t>
        <a:bodyPr/>
        <a:lstStyle/>
        <a:p>
          <a:endParaRPr lang="en-GB"/>
        </a:p>
      </dgm:t>
    </dgm:pt>
    <dgm:pt modelId="{A90A6DC2-632D-4730-8A16-39C81532D89B}">
      <dgm:prSet/>
      <dgm:spPr/>
      <dgm:t>
        <a:bodyPr/>
        <a:lstStyle/>
        <a:p>
          <a:r>
            <a:rPr lang="en-US" dirty="0" smtClean="0"/>
            <a:t>Handle</a:t>
          </a:r>
          <a:endParaRPr lang="en-GB" dirty="0"/>
        </a:p>
      </dgm:t>
    </dgm:pt>
    <dgm:pt modelId="{559667D8-0DFF-4D90-8702-D413E5EDA659}" type="parTrans" cxnId="{9620D626-EBFB-40B3-9D4E-E328DC311443}">
      <dgm:prSet/>
      <dgm:spPr/>
      <dgm:t>
        <a:bodyPr/>
        <a:lstStyle/>
        <a:p>
          <a:endParaRPr lang="en-GB"/>
        </a:p>
      </dgm:t>
    </dgm:pt>
    <dgm:pt modelId="{936991F8-052A-44F5-B95E-9ABA50DC119C}" type="sibTrans" cxnId="{9620D626-EBFB-40B3-9D4E-E328DC311443}">
      <dgm:prSet/>
      <dgm:spPr/>
      <dgm:t>
        <a:bodyPr/>
        <a:lstStyle/>
        <a:p>
          <a:endParaRPr lang="en-GB"/>
        </a:p>
      </dgm:t>
    </dgm:pt>
    <dgm:pt modelId="{50B713CE-4119-4B69-9040-897615EB7F56}">
      <dgm:prSet/>
      <dgm:spPr/>
      <dgm:t>
        <a:bodyPr/>
        <a:lstStyle/>
        <a:p>
          <a:r>
            <a:rPr lang="en-US" dirty="0" smtClean="0"/>
            <a:t>SQL</a:t>
          </a:r>
          <a:r>
            <a:rPr lang="en-US" baseline="0" dirty="0" smtClean="0"/>
            <a:t> server </a:t>
          </a:r>
          <a:r>
            <a:rPr lang="en-US" baseline="0" dirty="0" err="1" smtClean="0"/>
            <a:t>sql</a:t>
          </a:r>
          <a:endParaRPr lang="en-GB" dirty="0"/>
        </a:p>
      </dgm:t>
    </dgm:pt>
    <dgm:pt modelId="{5A0BD0C2-AB0F-4CED-8147-8899882F4271}" type="parTrans" cxnId="{DD49363F-BE35-43DB-9F69-F7CD94DB2F43}">
      <dgm:prSet/>
      <dgm:spPr/>
      <dgm:t>
        <a:bodyPr/>
        <a:lstStyle/>
        <a:p>
          <a:endParaRPr lang="en-GB"/>
        </a:p>
      </dgm:t>
    </dgm:pt>
    <dgm:pt modelId="{A5500DB6-4B77-4CE2-AFBD-D1EAAB6B9F34}" type="sibTrans" cxnId="{DD49363F-BE35-43DB-9F69-F7CD94DB2F43}">
      <dgm:prSet/>
      <dgm:spPr/>
      <dgm:t>
        <a:bodyPr/>
        <a:lstStyle/>
        <a:p>
          <a:endParaRPr lang="en-GB"/>
        </a:p>
      </dgm:t>
    </dgm:pt>
    <dgm:pt modelId="{EE5F70CA-E1BA-4C43-9208-479B750FA9EE}">
      <dgm:prSet/>
      <dgm:spPr/>
      <dgm:t>
        <a:bodyPr/>
        <a:lstStyle/>
        <a:p>
          <a:r>
            <a:rPr lang="en-US" dirty="0" smtClean="0"/>
            <a:t>Oracle </a:t>
          </a:r>
          <a:r>
            <a:rPr lang="en-US" dirty="0" err="1" smtClean="0"/>
            <a:t>sql</a:t>
          </a:r>
          <a:endParaRPr lang="en-GB" dirty="0"/>
        </a:p>
      </dgm:t>
    </dgm:pt>
    <dgm:pt modelId="{D23FD8B7-8FCB-4DDC-AADB-CD497AF55DA1}" type="parTrans" cxnId="{21B63A57-762D-4C26-98A7-DF334202752D}">
      <dgm:prSet/>
      <dgm:spPr/>
      <dgm:t>
        <a:bodyPr/>
        <a:lstStyle/>
        <a:p>
          <a:endParaRPr lang="en-GB"/>
        </a:p>
      </dgm:t>
    </dgm:pt>
    <dgm:pt modelId="{B72DE5DE-42BE-402F-A721-07F81EE4582C}" type="sibTrans" cxnId="{21B63A57-762D-4C26-98A7-DF334202752D}">
      <dgm:prSet/>
      <dgm:spPr/>
      <dgm:t>
        <a:bodyPr/>
        <a:lstStyle/>
        <a:p>
          <a:endParaRPr lang="en-GB"/>
        </a:p>
      </dgm:t>
    </dgm:pt>
    <dgm:pt modelId="{C5AA0B06-CFCF-44D1-8FCA-7C4B8A8E258E}">
      <dgm:prSet/>
      <dgm:spPr/>
      <dgm:t>
        <a:bodyPr/>
        <a:lstStyle/>
        <a:p>
          <a:r>
            <a:rPr lang="en-US" dirty="0" smtClean="0"/>
            <a:t>SQL connect</a:t>
          </a:r>
          <a:endParaRPr lang="en-GB" dirty="0"/>
        </a:p>
      </dgm:t>
    </dgm:pt>
    <dgm:pt modelId="{2371F25A-68FF-4017-AE14-4E978A7725AD}" type="parTrans" cxnId="{EE041A5F-3897-4A15-BBCB-834B438F4E35}">
      <dgm:prSet/>
      <dgm:spPr/>
      <dgm:t>
        <a:bodyPr/>
        <a:lstStyle/>
        <a:p>
          <a:endParaRPr lang="en-GB"/>
        </a:p>
      </dgm:t>
    </dgm:pt>
    <dgm:pt modelId="{093C9809-CDC5-4513-89DB-B0AB9AFC3812}" type="sibTrans" cxnId="{EE041A5F-3897-4A15-BBCB-834B438F4E35}">
      <dgm:prSet/>
      <dgm:spPr/>
      <dgm:t>
        <a:bodyPr/>
        <a:lstStyle/>
        <a:p>
          <a:endParaRPr lang="en-GB"/>
        </a:p>
      </dgm:t>
    </dgm:pt>
    <dgm:pt modelId="{796887FB-26F8-49EA-B465-521B447B4AB0}">
      <dgm:prSet/>
      <dgm:spPr/>
      <dgm:t>
        <a:bodyPr/>
        <a:lstStyle/>
        <a:p>
          <a:r>
            <a:rPr lang="en-US" dirty="0" smtClean="0"/>
            <a:t>Generate text</a:t>
          </a:r>
          <a:endParaRPr lang="en-GB" dirty="0"/>
        </a:p>
      </dgm:t>
    </dgm:pt>
    <dgm:pt modelId="{70A75E50-323E-4446-9A66-34370E8801DF}" type="parTrans" cxnId="{AF29267A-80DC-45F2-B76E-B8E242F03B97}">
      <dgm:prSet/>
      <dgm:spPr/>
      <dgm:t>
        <a:bodyPr/>
        <a:lstStyle/>
        <a:p>
          <a:endParaRPr lang="en-GB"/>
        </a:p>
      </dgm:t>
    </dgm:pt>
    <dgm:pt modelId="{4C40171D-4A4F-4DD8-AB99-8A424D57C9B7}" type="sibTrans" cxnId="{AF29267A-80DC-45F2-B76E-B8E242F03B97}">
      <dgm:prSet/>
      <dgm:spPr/>
      <dgm:t>
        <a:bodyPr/>
        <a:lstStyle/>
        <a:p>
          <a:endParaRPr lang="en-GB"/>
        </a:p>
      </dgm:t>
    </dgm:pt>
    <dgm:pt modelId="{53EDEC59-B526-4872-8850-711B96DCE020}">
      <dgm:prSet/>
      <dgm:spPr/>
      <dgm:t>
        <a:bodyPr/>
        <a:lstStyle/>
        <a:p>
          <a:r>
            <a:rPr lang="en-US" dirty="0" smtClean="0"/>
            <a:t>Data handle</a:t>
          </a:r>
          <a:endParaRPr lang="en-GB" dirty="0"/>
        </a:p>
      </dgm:t>
    </dgm:pt>
    <dgm:pt modelId="{33AF021C-A70C-4B7F-8CA1-4BE8490B48E0}" type="parTrans" cxnId="{82982623-FBD9-47EB-B603-63BC1DDC76CB}">
      <dgm:prSet/>
      <dgm:spPr/>
      <dgm:t>
        <a:bodyPr/>
        <a:lstStyle/>
        <a:p>
          <a:endParaRPr lang="en-GB"/>
        </a:p>
      </dgm:t>
    </dgm:pt>
    <dgm:pt modelId="{AE3C0780-0C17-43CD-8AEB-B47F1D505BDE}" type="sibTrans" cxnId="{82982623-FBD9-47EB-B603-63BC1DDC76CB}">
      <dgm:prSet/>
      <dgm:spPr/>
      <dgm:t>
        <a:bodyPr/>
        <a:lstStyle/>
        <a:p>
          <a:endParaRPr lang="en-GB"/>
        </a:p>
      </dgm:t>
    </dgm:pt>
    <dgm:pt modelId="{4513B11F-C108-4E9C-BAFA-77EE0CCAEC37}">
      <dgm:prSet/>
      <dgm:spPr/>
      <dgm:t>
        <a:bodyPr/>
        <a:lstStyle/>
        <a:p>
          <a:r>
            <a:rPr lang="en-US" dirty="0" smtClean="0"/>
            <a:t>SQL</a:t>
          </a:r>
          <a:endParaRPr lang="en-GB" dirty="0"/>
        </a:p>
      </dgm:t>
    </dgm:pt>
    <dgm:pt modelId="{D54F6C3E-40C9-46FE-A535-3114506451B1}" type="parTrans" cxnId="{AD73D85C-7AD3-454F-B498-60192D1400AD}">
      <dgm:prSet/>
      <dgm:spPr/>
      <dgm:t>
        <a:bodyPr/>
        <a:lstStyle/>
        <a:p>
          <a:endParaRPr lang="en-GB"/>
        </a:p>
      </dgm:t>
    </dgm:pt>
    <dgm:pt modelId="{1EC07958-FDEA-4B0A-AC7D-A88E46816736}" type="sibTrans" cxnId="{AD73D85C-7AD3-454F-B498-60192D1400AD}">
      <dgm:prSet/>
      <dgm:spPr/>
      <dgm:t>
        <a:bodyPr/>
        <a:lstStyle/>
        <a:p>
          <a:endParaRPr lang="en-GB"/>
        </a:p>
      </dgm:t>
    </dgm:pt>
    <dgm:pt modelId="{F9E59B47-885F-4577-9CB1-A43FD6255C61}">
      <dgm:prSet/>
      <dgm:spPr/>
      <dgm:t>
        <a:bodyPr/>
        <a:lstStyle/>
        <a:p>
          <a:r>
            <a:rPr lang="en-US" dirty="0" smtClean="0"/>
            <a:t>Handle</a:t>
          </a:r>
          <a:endParaRPr lang="en-GB" dirty="0"/>
        </a:p>
      </dgm:t>
    </dgm:pt>
    <dgm:pt modelId="{FA911DB4-68B4-4A7B-883D-F36FC77A94CE}" type="parTrans" cxnId="{89190058-426D-43C5-BBD1-FA1870D910DD}">
      <dgm:prSet/>
      <dgm:spPr/>
      <dgm:t>
        <a:bodyPr/>
        <a:lstStyle/>
        <a:p>
          <a:endParaRPr lang="en-GB"/>
        </a:p>
      </dgm:t>
    </dgm:pt>
    <dgm:pt modelId="{88F44A20-7B93-4940-A96E-D5EF7ED3A057}" type="sibTrans" cxnId="{89190058-426D-43C5-BBD1-FA1870D910DD}">
      <dgm:prSet/>
      <dgm:spPr/>
      <dgm:t>
        <a:bodyPr/>
        <a:lstStyle/>
        <a:p>
          <a:endParaRPr lang="en-GB"/>
        </a:p>
      </dgm:t>
    </dgm:pt>
    <dgm:pt modelId="{720E5119-2A84-4098-A89E-EC2E65779ACA}">
      <dgm:prSet/>
      <dgm:spPr/>
      <dgm:t>
        <a:bodyPr/>
        <a:lstStyle/>
        <a:p>
          <a:r>
            <a:rPr lang="en-US" dirty="0" smtClean="0"/>
            <a:t>SQL server </a:t>
          </a:r>
          <a:r>
            <a:rPr lang="en-US" dirty="0" err="1" smtClean="0"/>
            <a:t>sql</a:t>
          </a:r>
          <a:endParaRPr lang="en-GB" dirty="0"/>
        </a:p>
      </dgm:t>
    </dgm:pt>
    <dgm:pt modelId="{D8C9C511-27C9-432A-A880-BDDAC755E0EA}" type="parTrans" cxnId="{8006C755-B113-47A5-9868-20D9F88234A8}">
      <dgm:prSet/>
      <dgm:spPr/>
      <dgm:t>
        <a:bodyPr/>
        <a:lstStyle/>
        <a:p>
          <a:endParaRPr lang="en-GB"/>
        </a:p>
      </dgm:t>
    </dgm:pt>
    <dgm:pt modelId="{81A44FCA-92C4-4506-935D-D2D001E8349C}" type="sibTrans" cxnId="{8006C755-B113-47A5-9868-20D9F88234A8}">
      <dgm:prSet/>
      <dgm:spPr/>
      <dgm:t>
        <a:bodyPr/>
        <a:lstStyle/>
        <a:p>
          <a:endParaRPr lang="en-GB"/>
        </a:p>
      </dgm:t>
    </dgm:pt>
    <dgm:pt modelId="{FD51C529-EEEB-419D-90C0-BD26B0058124}">
      <dgm:prSet/>
      <dgm:spPr/>
      <dgm:t>
        <a:bodyPr/>
        <a:lstStyle/>
        <a:p>
          <a:r>
            <a:rPr lang="en-US" dirty="0" smtClean="0"/>
            <a:t>Oracle </a:t>
          </a:r>
          <a:r>
            <a:rPr lang="en-US" dirty="0" err="1" smtClean="0"/>
            <a:t>sql</a:t>
          </a:r>
          <a:endParaRPr lang="en-GB" dirty="0"/>
        </a:p>
      </dgm:t>
    </dgm:pt>
    <dgm:pt modelId="{32F30696-CCBC-476C-86B4-3196C6D816CE}" type="parTrans" cxnId="{1D05CA1F-DC43-4EE9-A277-2BDD89220FC4}">
      <dgm:prSet/>
      <dgm:spPr/>
      <dgm:t>
        <a:bodyPr/>
        <a:lstStyle/>
        <a:p>
          <a:endParaRPr lang="en-GB"/>
        </a:p>
      </dgm:t>
    </dgm:pt>
    <dgm:pt modelId="{EE95F54B-A603-4246-B41A-1E3CBF95C200}" type="sibTrans" cxnId="{1D05CA1F-DC43-4EE9-A277-2BDD89220FC4}">
      <dgm:prSet/>
      <dgm:spPr/>
      <dgm:t>
        <a:bodyPr/>
        <a:lstStyle/>
        <a:p>
          <a:endParaRPr lang="en-GB"/>
        </a:p>
      </dgm:t>
    </dgm:pt>
    <dgm:pt modelId="{BC2F2D8D-0784-4EFC-853E-282069D02F16}">
      <dgm:prSet/>
      <dgm:spPr/>
      <dgm:t>
        <a:bodyPr/>
        <a:lstStyle/>
        <a:p>
          <a:r>
            <a:rPr lang="en-US" dirty="0" smtClean="0"/>
            <a:t>SQL connect</a:t>
          </a:r>
          <a:endParaRPr lang="en-GB" dirty="0"/>
        </a:p>
      </dgm:t>
    </dgm:pt>
    <dgm:pt modelId="{455F9660-1EE3-4E1A-8D68-4AA5EC85F685}" type="parTrans" cxnId="{F2C4FCF8-9A5E-416B-AA7B-C628DC4AF1F9}">
      <dgm:prSet/>
      <dgm:spPr/>
      <dgm:t>
        <a:bodyPr/>
        <a:lstStyle/>
        <a:p>
          <a:endParaRPr lang="en-GB"/>
        </a:p>
      </dgm:t>
    </dgm:pt>
    <dgm:pt modelId="{4D9DC864-0FFC-488E-B646-EFD58C30E404}" type="sibTrans" cxnId="{F2C4FCF8-9A5E-416B-AA7B-C628DC4AF1F9}">
      <dgm:prSet/>
      <dgm:spPr/>
      <dgm:t>
        <a:bodyPr/>
        <a:lstStyle/>
        <a:p>
          <a:endParaRPr lang="en-GB"/>
        </a:p>
      </dgm:t>
    </dgm:pt>
    <dgm:pt modelId="{92AC01D4-E81E-4F9E-8AE4-3C1ACCD91ADE}">
      <dgm:prSet/>
      <dgm:spPr/>
      <dgm:t>
        <a:bodyPr/>
        <a:lstStyle/>
        <a:p>
          <a:r>
            <a:rPr lang="en-US" dirty="0" smtClean="0"/>
            <a:t>Generate </a:t>
          </a:r>
          <a:r>
            <a:rPr lang="en-US" dirty="0" err="1" smtClean="0"/>
            <a:t>ips</a:t>
          </a:r>
          <a:r>
            <a:rPr lang="en-US" dirty="0" smtClean="0"/>
            <a:t> </a:t>
          </a:r>
          <a:r>
            <a:rPr lang="en-US" dirty="0" err="1" smtClean="0"/>
            <a:t>conf</a:t>
          </a:r>
          <a:r>
            <a:rPr lang="en-US" dirty="0" smtClean="0"/>
            <a:t> </a:t>
          </a:r>
          <a:endParaRPr lang="en-GB" dirty="0"/>
        </a:p>
      </dgm:t>
    </dgm:pt>
    <dgm:pt modelId="{CC52AF99-6754-41A0-A264-B1E7DA752DF8}" type="parTrans" cxnId="{F2B37B8E-EB09-44F4-9F81-8319647F2714}">
      <dgm:prSet/>
      <dgm:spPr/>
      <dgm:t>
        <a:bodyPr/>
        <a:lstStyle/>
        <a:p>
          <a:endParaRPr lang="en-GB"/>
        </a:p>
      </dgm:t>
    </dgm:pt>
    <dgm:pt modelId="{F95FF730-47ED-4934-A750-8F0FF0BC88A3}" type="sibTrans" cxnId="{F2B37B8E-EB09-44F4-9F81-8319647F2714}">
      <dgm:prSet/>
      <dgm:spPr/>
      <dgm:t>
        <a:bodyPr/>
        <a:lstStyle/>
        <a:p>
          <a:endParaRPr lang="en-GB"/>
        </a:p>
      </dgm:t>
    </dgm:pt>
    <dgm:pt modelId="{E0438443-327F-4116-901E-CFD4F4AB79C3}">
      <dgm:prSet/>
      <dgm:spPr/>
      <dgm:t>
        <a:bodyPr/>
        <a:lstStyle/>
        <a:p>
          <a:r>
            <a:rPr lang="en-US" dirty="0" smtClean="0"/>
            <a:t>Data handle</a:t>
          </a:r>
          <a:endParaRPr lang="en-GB" dirty="0"/>
        </a:p>
      </dgm:t>
    </dgm:pt>
    <dgm:pt modelId="{B7C6E8B7-3A7A-4512-9D0C-FAF633FBDAC8}" type="parTrans" cxnId="{38363F31-050C-4E2E-BFC8-723C954B5F3D}">
      <dgm:prSet/>
      <dgm:spPr/>
      <dgm:t>
        <a:bodyPr/>
        <a:lstStyle/>
        <a:p>
          <a:endParaRPr lang="en-GB"/>
        </a:p>
      </dgm:t>
    </dgm:pt>
    <dgm:pt modelId="{8D5B51DB-FF2B-4474-9532-4C183F6B2A65}" type="sibTrans" cxnId="{38363F31-050C-4E2E-BFC8-723C954B5F3D}">
      <dgm:prSet/>
      <dgm:spPr/>
      <dgm:t>
        <a:bodyPr/>
        <a:lstStyle/>
        <a:p>
          <a:endParaRPr lang="en-GB"/>
        </a:p>
      </dgm:t>
    </dgm:pt>
    <dgm:pt modelId="{8113FDC7-4C2E-4254-A4C2-509529158A72}">
      <dgm:prSet/>
      <dgm:spPr/>
      <dgm:t>
        <a:bodyPr/>
        <a:lstStyle/>
        <a:p>
          <a:r>
            <a:rPr lang="en-US" dirty="0" smtClean="0"/>
            <a:t>Run </a:t>
          </a:r>
          <a:r>
            <a:rPr lang="en-US" dirty="0" err="1" smtClean="0"/>
            <a:t>ips</a:t>
          </a:r>
          <a:endParaRPr lang="en-GB" dirty="0"/>
        </a:p>
      </dgm:t>
    </dgm:pt>
    <dgm:pt modelId="{007965A9-7667-4CE9-8180-D3616A5E87A0}" type="parTrans" cxnId="{ABFCE43C-8577-4497-A358-C34F21305393}">
      <dgm:prSet/>
      <dgm:spPr/>
      <dgm:t>
        <a:bodyPr/>
        <a:lstStyle/>
        <a:p>
          <a:endParaRPr lang="en-GB"/>
        </a:p>
      </dgm:t>
    </dgm:pt>
    <dgm:pt modelId="{D073388A-9BFF-4C66-96CE-564345B37EF8}" type="sibTrans" cxnId="{ABFCE43C-8577-4497-A358-C34F21305393}">
      <dgm:prSet/>
      <dgm:spPr/>
      <dgm:t>
        <a:bodyPr/>
        <a:lstStyle/>
        <a:p>
          <a:endParaRPr lang="en-GB"/>
        </a:p>
      </dgm:t>
    </dgm:pt>
    <dgm:pt modelId="{B8B3E993-AFE9-4859-AC43-E8CFB1F2D647}" type="pres">
      <dgm:prSet presAssocID="{19D05D04-A620-4ED3-9BC2-A8359F8480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87BEF25-B5FB-4425-925A-AFC16FF2A9A6}" type="pres">
      <dgm:prSet presAssocID="{C9944132-1031-4728-B102-8CCABBB0C326}" presName="hierRoot1" presStyleCnt="0">
        <dgm:presLayoutVars>
          <dgm:hierBranch val="init"/>
        </dgm:presLayoutVars>
      </dgm:prSet>
      <dgm:spPr/>
    </dgm:pt>
    <dgm:pt modelId="{E0BDFEA9-80D3-44E8-914B-1FFCD887890B}" type="pres">
      <dgm:prSet presAssocID="{C9944132-1031-4728-B102-8CCABBB0C326}" presName="rootComposite1" presStyleCnt="0"/>
      <dgm:spPr/>
    </dgm:pt>
    <dgm:pt modelId="{569B2747-6724-4087-B58D-A18C151C2F93}" type="pres">
      <dgm:prSet presAssocID="{C9944132-1031-4728-B102-8CCABBB0C3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FD5C884-F510-4AE1-8D9A-A1185CCC1D73}" type="pres">
      <dgm:prSet presAssocID="{C9944132-1031-4728-B102-8CCABBB0C326}" presName="rootConnector1" presStyleLbl="node1" presStyleIdx="0" presStyleCnt="0"/>
      <dgm:spPr/>
      <dgm:t>
        <a:bodyPr/>
        <a:lstStyle/>
        <a:p>
          <a:endParaRPr lang="en-GB"/>
        </a:p>
      </dgm:t>
    </dgm:pt>
    <dgm:pt modelId="{3C2AA3B7-C5FD-4494-A1D1-B695C7C666AB}" type="pres">
      <dgm:prSet presAssocID="{C9944132-1031-4728-B102-8CCABBB0C326}" presName="hierChild2" presStyleCnt="0"/>
      <dgm:spPr/>
    </dgm:pt>
    <dgm:pt modelId="{3C9CCC25-4A87-4345-8F18-D8B12DC172DC}" type="pres">
      <dgm:prSet presAssocID="{93E21522-DA05-4442-A1EF-675A941C8199}" presName="Name64" presStyleLbl="parChTrans1D2" presStyleIdx="0" presStyleCnt="2"/>
      <dgm:spPr/>
      <dgm:t>
        <a:bodyPr/>
        <a:lstStyle/>
        <a:p>
          <a:endParaRPr lang="en-GB"/>
        </a:p>
      </dgm:t>
    </dgm:pt>
    <dgm:pt modelId="{0F184BC8-16C6-4070-98CD-E93A082983DC}" type="pres">
      <dgm:prSet presAssocID="{0320322D-80A5-40B5-B189-654737C39A6F}" presName="hierRoot2" presStyleCnt="0">
        <dgm:presLayoutVars>
          <dgm:hierBranch val="init"/>
        </dgm:presLayoutVars>
      </dgm:prSet>
      <dgm:spPr/>
    </dgm:pt>
    <dgm:pt modelId="{ED58220F-1139-4EA8-B74E-61E3F2EDA489}" type="pres">
      <dgm:prSet presAssocID="{0320322D-80A5-40B5-B189-654737C39A6F}" presName="rootComposite" presStyleCnt="0"/>
      <dgm:spPr/>
    </dgm:pt>
    <dgm:pt modelId="{31350346-CEAB-4BA8-B371-E34F4AEEF702}" type="pres">
      <dgm:prSet presAssocID="{0320322D-80A5-40B5-B189-654737C39A6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3EFE73C-65EA-4D32-BC7A-9A0A14153792}" type="pres">
      <dgm:prSet presAssocID="{0320322D-80A5-40B5-B189-654737C39A6F}" presName="rootConnector" presStyleLbl="node2" presStyleIdx="0" presStyleCnt="2"/>
      <dgm:spPr/>
      <dgm:t>
        <a:bodyPr/>
        <a:lstStyle/>
        <a:p>
          <a:endParaRPr lang="en-GB"/>
        </a:p>
      </dgm:t>
    </dgm:pt>
    <dgm:pt modelId="{C527FBB0-C851-423C-91B2-58F0894D4434}" type="pres">
      <dgm:prSet presAssocID="{0320322D-80A5-40B5-B189-654737C39A6F}" presName="hierChild4" presStyleCnt="0"/>
      <dgm:spPr/>
    </dgm:pt>
    <dgm:pt modelId="{31F8B806-CAA5-4B66-8184-F73973373361}" type="pres">
      <dgm:prSet presAssocID="{5F069C8D-BE86-4325-82A5-DE9C63F16276}" presName="Name64" presStyleLbl="parChTrans1D3" presStyleIdx="0" presStyleCnt="4"/>
      <dgm:spPr/>
      <dgm:t>
        <a:bodyPr/>
        <a:lstStyle/>
        <a:p>
          <a:endParaRPr lang="en-GB"/>
        </a:p>
      </dgm:t>
    </dgm:pt>
    <dgm:pt modelId="{442A81AC-A42A-4FBE-BE43-FB79295B5370}" type="pres">
      <dgm:prSet presAssocID="{18AABAC2-6F82-473D-B553-5045068B2C63}" presName="hierRoot2" presStyleCnt="0">
        <dgm:presLayoutVars>
          <dgm:hierBranch val="init"/>
        </dgm:presLayoutVars>
      </dgm:prSet>
      <dgm:spPr/>
    </dgm:pt>
    <dgm:pt modelId="{E435012C-5EFC-4026-82C0-5FDC9022B5B7}" type="pres">
      <dgm:prSet presAssocID="{18AABAC2-6F82-473D-B553-5045068B2C63}" presName="rootComposite" presStyleCnt="0"/>
      <dgm:spPr/>
    </dgm:pt>
    <dgm:pt modelId="{4FB8B813-2B0B-496D-8D88-36393934AAA8}" type="pres">
      <dgm:prSet presAssocID="{18AABAC2-6F82-473D-B553-5045068B2C63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1D7F6D4-6C15-4370-9758-BEF344B6D41E}" type="pres">
      <dgm:prSet presAssocID="{18AABAC2-6F82-473D-B553-5045068B2C63}" presName="rootConnector" presStyleLbl="node3" presStyleIdx="0" presStyleCnt="4"/>
      <dgm:spPr/>
      <dgm:t>
        <a:bodyPr/>
        <a:lstStyle/>
        <a:p>
          <a:endParaRPr lang="en-GB"/>
        </a:p>
      </dgm:t>
    </dgm:pt>
    <dgm:pt modelId="{CA895819-55A6-48D3-B46E-A5144F7BA5A8}" type="pres">
      <dgm:prSet presAssocID="{18AABAC2-6F82-473D-B553-5045068B2C63}" presName="hierChild4" presStyleCnt="0"/>
      <dgm:spPr/>
    </dgm:pt>
    <dgm:pt modelId="{C1C1C7D5-566B-43AD-BBAE-B4E56831025A}" type="pres">
      <dgm:prSet presAssocID="{5A0BD0C2-AB0F-4CED-8147-8899882F4271}" presName="Name64" presStyleLbl="parChTrans1D4" presStyleIdx="0" presStyleCnt="11"/>
      <dgm:spPr/>
      <dgm:t>
        <a:bodyPr/>
        <a:lstStyle/>
        <a:p>
          <a:endParaRPr lang="en-GB"/>
        </a:p>
      </dgm:t>
    </dgm:pt>
    <dgm:pt modelId="{70EFA478-30F9-43DC-BAD1-8DFFA9AFCF4F}" type="pres">
      <dgm:prSet presAssocID="{50B713CE-4119-4B69-9040-897615EB7F56}" presName="hierRoot2" presStyleCnt="0">
        <dgm:presLayoutVars>
          <dgm:hierBranch val="init"/>
        </dgm:presLayoutVars>
      </dgm:prSet>
      <dgm:spPr/>
    </dgm:pt>
    <dgm:pt modelId="{79E21FF4-DF84-4E53-8A8E-DE956A4FF174}" type="pres">
      <dgm:prSet presAssocID="{50B713CE-4119-4B69-9040-897615EB7F56}" presName="rootComposite" presStyleCnt="0"/>
      <dgm:spPr/>
    </dgm:pt>
    <dgm:pt modelId="{96132763-64CE-4903-A46C-33E6F808C44C}" type="pres">
      <dgm:prSet presAssocID="{50B713CE-4119-4B69-9040-897615EB7F56}" presName="rootText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2C01A58-6B1F-4506-8039-16B7E4747397}" type="pres">
      <dgm:prSet presAssocID="{50B713CE-4119-4B69-9040-897615EB7F56}" presName="rootConnector" presStyleLbl="node4" presStyleIdx="0" presStyleCnt="11"/>
      <dgm:spPr/>
      <dgm:t>
        <a:bodyPr/>
        <a:lstStyle/>
        <a:p>
          <a:endParaRPr lang="en-GB"/>
        </a:p>
      </dgm:t>
    </dgm:pt>
    <dgm:pt modelId="{7DF56D59-C036-4650-AF76-2FA08378005E}" type="pres">
      <dgm:prSet presAssocID="{50B713CE-4119-4B69-9040-897615EB7F56}" presName="hierChild4" presStyleCnt="0"/>
      <dgm:spPr/>
    </dgm:pt>
    <dgm:pt modelId="{B458F0B3-739A-4B10-80ED-E22C54937D65}" type="pres">
      <dgm:prSet presAssocID="{50B713CE-4119-4B69-9040-897615EB7F56}" presName="hierChild5" presStyleCnt="0"/>
      <dgm:spPr/>
    </dgm:pt>
    <dgm:pt modelId="{D45DF4A5-A6B6-44A4-A051-40B69BDC1BBC}" type="pres">
      <dgm:prSet presAssocID="{D23FD8B7-8FCB-4DDC-AADB-CD497AF55DA1}" presName="Name64" presStyleLbl="parChTrans1D4" presStyleIdx="1" presStyleCnt="11"/>
      <dgm:spPr/>
      <dgm:t>
        <a:bodyPr/>
        <a:lstStyle/>
        <a:p>
          <a:endParaRPr lang="en-GB"/>
        </a:p>
      </dgm:t>
    </dgm:pt>
    <dgm:pt modelId="{825D34B1-E3AA-45C9-9CC3-CF40200D6A98}" type="pres">
      <dgm:prSet presAssocID="{EE5F70CA-E1BA-4C43-9208-479B750FA9EE}" presName="hierRoot2" presStyleCnt="0">
        <dgm:presLayoutVars>
          <dgm:hierBranch val="init"/>
        </dgm:presLayoutVars>
      </dgm:prSet>
      <dgm:spPr/>
    </dgm:pt>
    <dgm:pt modelId="{8D20E2C6-FCF9-4CFC-8E4E-231ABB489AB4}" type="pres">
      <dgm:prSet presAssocID="{EE5F70CA-E1BA-4C43-9208-479B750FA9EE}" presName="rootComposite" presStyleCnt="0"/>
      <dgm:spPr/>
    </dgm:pt>
    <dgm:pt modelId="{97678AEC-E2BF-49E7-9C9D-4A68D7164B4D}" type="pres">
      <dgm:prSet presAssocID="{EE5F70CA-E1BA-4C43-9208-479B750FA9EE}" presName="rootText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6DB2155-2C33-4C13-87D0-FC1C2E68E4CB}" type="pres">
      <dgm:prSet presAssocID="{EE5F70CA-E1BA-4C43-9208-479B750FA9EE}" presName="rootConnector" presStyleLbl="node4" presStyleIdx="1" presStyleCnt="11"/>
      <dgm:spPr/>
      <dgm:t>
        <a:bodyPr/>
        <a:lstStyle/>
        <a:p>
          <a:endParaRPr lang="en-GB"/>
        </a:p>
      </dgm:t>
    </dgm:pt>
    <dgm:pt modelId="{1E9BED4F-CF6C-4BD7-899B-A2E71DC9A213}" type="pres">
      <dgm:prSet presAssocID="{EE5F70CA-E1BA-4C43-9208-479B750FA9EE}" presName="hierChild4" presStyleCnt="0"/>
      <dgm:spPr/>
    </dgm:pt>
    <dgm:pt modelId="{D095A7F8-E4F9-4073-AAC6-624B2938383B}" type="pres">
      <dgm:prSet presAssocID="{EE5F70CA-E1BA-4C43-9208-479B750FA9EE}" presName="hierChild5" presStyleCnt="0"/>
      <dgm:spPr/>
    </dgm:pt>
    <dgm:pt modelId="{E21B41CE-2F56-473B-BAA3-75F7CF8CDA8A}" type="pres">
      <dgm:prSet presAssocID="{18AABAC2-6F82-473D-B553-5045068B2C63}" presName="hierChild5" presStyleCnt="0"/>
      <dgm:spPr/>
    </dgm:pt>
    <dgm:pt modelId="{27BBB1C3-052F-4006-84C8-7D5AC9A7653B}" type="pres">
      <dgm:prSet presAssocID="{559667D8-0DFF-4D90-8702-D413E5EDA659}" presName="Name64" presStyleLbl="parChTrans1D3" presStyleIdx="1" presStyleCnt="4"/>
      <dgm:spPr/>
      <dgm:t>
        <a:bodyPr/>
        <a:lstStyle/>
        <a:p>
          <a:endParaRPr lang="en-GB"/>
        </a:p>
      </dgm:t>
    </dgm:pt>
    <dgm:pt modelId="{375542C7-8474-4338-BDA5-CC8F56E664F1}" type="pres">
      <dgm:prSet presAssocID="{A90A6DC2-632D-4730-8A16-39C81532D89B}" presName="hierRoot2" presStyleCnt="0">
        <dgm:presLayoutVars>
          <dgm:hierBranch val="init"/>
        </dgm:presLayoutVars>
      </dgm:prSet>
      <dgm:spPr/>
    </dgm:pt>
    <dgm:pt modelId="{E6A08717-2C75-45FF-B209-1CEE55F4593D}" type="pres">
      <dgm:prSet presAssocID="{A90A6DC2-632D-4730-8A16-39C81532D89B}" presName="rootComposite" presStyleCnt="0"/>
      <dgm:spPr/>
    </dgm:pt>
    <dgm:pt modelId="{115D7421-F249-49CE-BB3D-EC018138C360}" type="pres">
      <dgm:prSet presAssocID="{A90A6DC2-632D-4730-8A16-39C81532D89B}" presName="rootText" presStyleLbl="node3" presStyleIdx="1" presStyleCnt="4" custLinFactNeighborX="1172" custLinFactNeighborY="128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16AE07-815C-4C85-B7FE-996E9977D42E}" type="pres">
      <dgm:prSet presAssocID="{A90A6DC2-632D-4730-8A16-39C81532D89B}" presName="rootConnector" presStyleLbl="node3" presStyleIdx="1" presStyleCnt="4"/>
      <dgm:spPr/>
      <dgm:t>
        <a:bodyPr/>
        <a:lstStyle/>
        <a:p>
          <a:endParaRPr lang="en-GB"/>
        </a:p>
      </dgm:t>
    </dgm:pt>
    <dgm:pt modelId="{0A54959C-5BB6-4933-8B94-86BB3FB3F2E4}" type="pres">
      <dgm:prSet presAssocID="{A90A6DC2-632D-4730-8A16-39C81532D89B}" presName="hierChild4" presStyleCnt="0"/>
      <dgm:spPr/>
    </dgm:pt>
    <dgm:pt modelId="{988618D8-2541-4F80-A033-B15AB9FEA72E}" type="pres">
      <dgm:prSet presAssocID="{2371F25A-68FF-4017-AE14-4E978A7725AD}" presName="Name64" presStyleLbl="parChTrans1D4" presStyleIdx="2" presStyleCnt="11"/>
      <dgm:spPr/>
      <dgm:t>
        <a:bodyPr/>
        <a:lstStyle/>
        <a:p>
          <a:endParaRPr lang="en-GB"/>
        </a:p>
      </dgm:t>
    </dgm:pt>
    <dgm:pt modelId="{9F445997-47F7-401B-8B0F-BE0F27A84274}" type="pres">
      <dgm:prSet presAssocID="{C5AA0B06-CFCF-44D1-8FCA-7C4B8A8E258E}" presName="hierRoot2" presStyleCnt="0">
        <dgm:presLayoutVars>
          <dgm:hierBranch val="init"/>
        </dgm:presLayoutVars>
      </dgm:prSet>
      <dgm:spPr/>
    </dgm:pt>
    <dgm:pt modelId="{A6704052-24AD-4635-B2F2-49D36F151B26}" type="pres">
      <dgm:prSet presAssocID="{C5AA0B06-CFCF-44D1-8FCA-7C4B8A8E258E}" presName="rootComposite" presStyleCnt="0"/>
      <dgm:spPr/>
    </dgm:pt>
    <dgm:pt modelId="{D7A716BA-0670-4DA0-BE1B-A2EFC0D81142}" type="pres">
      <dgm:prSet presAssocID="{C5AA0B06-CFCF-44D1-8FCA-7C4B8A8E258E}" presName="rootText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C070C3-47EB-4255-B62E-592B40021056}" type="pres">
      <dgm:prSet presAssocID="{C5AA0B06-CFCF-44D1-8FCA-7C4B8A8E258E}" presName="rootConnector" presStyleLbl="node4" presStyleIdx="2" presStyleCnt="11"/>
      <dgm:spPr/>
      <dgm:t>
        <a:bodyPr/>
        <a:lstStyle/>
        <a:p>
          <a:endParaRPr lang="en-GB"/>
        </a:p>
      </dgm:t>
    </dgm:pt>
    <dgm:pt modelId="{505AA054-8A30-4B99-BDEE-01130A938526}" type="pres">
      <dgm:prSet presAssocID="{C5AA0B06-CFCF-44D1-8FCA-7C4B8A8E258E}" presName="hierChild4" presStyleCnt="0"/>
      <dgm:spPr/>
    </dgm:pt>
    <dgm:pt modelId="{B9BC779E-6D37-49B4-A05D-15F331C13F1E}" type="pres">
      <dgm:prSet presAssocID="{C5AA0B06-CFCF-44D1-8FCA-7C4B8A8E258E}" presName="hierChild5" presStyleCnt="0"/>
      <dgm:spPr/>
    </dgm:pt>
    <dgm:pt modelId="{07B16FF4-AA91-48FA-9EDD-2B7D926D5015}" type="pres">
      <dgm:prSet presAssocID="{70A75E50-323E-4446-9A66-34370E8801DF}" presName="Name64" presStyleLbl="parChTrans1D4" presStyleIdx="3" presStyleCnt="11"/>
      <dgm:spPr/>
      <dgm:t>
        <a:bodyPr/>
        <a:lstStyle/>
        <a:p>
          <a:endParaRPr lang="en-GB"/>
        </a:p>
      </dgm:t>
    </dgm:pt>
    <dgm:pt modelId="{803AED4B-14E5-4BBA-93CA-D29254CD50DC}" type="pres">
      <dgm:prSet presAssocID="{796887FB-26F8-49EA-B465-521B447B4AB0}" presName="hierRoot2" presStyleCnt="0">
        <dgm:presLayoutVars>
          <dgm:hierBranch val="init"/>
        </dgm:presLayoutVars>
      </dgm:prSet>
      <dgm:spPr/>
    </dgm:pt>
    <dgm:pt modelId="{E714E39C-43B5-4F0E-873D-EF905CB74C74}" type="pres">
      <dgm:prSet presAssocID="{796887FB-26F8-49EA-B465-521B447B4AB0}" presName="rootComposite" presStyleCnt="0"/>
      <dgm:spPr/>
    </dgm:pt>
    <dgm:pt modelId="{7C56FF32-A4EB-4509-B94A-DB68EC438895}" type="pres">
      <dgm:prSet presAssocID="{796887FB-26F8-49EA-B465-521B447B4AB0}" presName="rootText" presStyleLbl="node4" presStyleIdx="3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2FEBECB-EAE1-4122-8D5C-CE05801F7D6F}" type="pres">
      <dgm:prSet presAssocID="{796887FB-26F8-49EA-B465-521B447B4AB0}" presName="rootConnector" presStyleLbl="node4" presStyleIdx="3" presStyleCnt="11"/>
      <dgm:spPr/>
      <dgm:t>
        <a:bodyPr/>
        <a:lstStyle/>
        <a:p>
          <a:endParaRPr lang="en-GB"/>
        </a:p>
      </dgm:t>
    </dgm:pt>
    <dgm:pt modelId="{DA03C278-2610-4628-A72C-A86B9A8B3DEB}" type="pres">
      <dgm:prSet presAssocID="{796887FB-26F8-49EA-B465-521B447B4AB0}" presName="hierChild4" presStyleCnt="0"/>
      <dgm:spPr/>
    </dgm:pt>
    <dgm:pt modelId="{29E8436A-3FAA-41CE-93D2-8E48B7F7E531}" type="pres">
      <dgm:prSet presAssocID="{796887FB-26F8-49EA-B465-521B447B4AB0}" presName="hierChild5" presStyleCnt="0"/>
      <dgm:spPr/>
    </dgm:pt>
    <dgm:pt modelId="{CF51EAD6-BA74-4E26-947F-6C92A7D7647B}" type="pres">
      <dgm:prSet presAssocID="{33AF021C-A70C-4B7F-8CA1-4BE8490B48E0}" presName="Name64" presStyleLbl="parChTrans1D4" presStyleIdx="4" presStyleCnt="11"/>
      <dgm:spPr/>
      <dgm:t>
        <a:bodyPr/>
        <a:lstStyle/>
        <a:p>
          <a:endParaRPr lang="en-GB"/>
        </a:p>
      </dgm:t>
    </dgm:pt>
    <dgm:pt modelId="{10B76A78-F791-4F15-8CDB-F70231CE9DD5}" type="pres">
      <dgm:prSet presAssocID="{53EDEC59-B526-4872-8850-711B96DCE020}" presName="hierRoot2" presStyleCnt="0">
        <dgm:presLayoutVars>
          <dgm:hierBranch val="init"/>
        </dgm:presLayoutVars>
      </dgm:prSet>
      <dgm:spPr/>
    </dgm:pt>
    <dgm:pt modelId="{F33A3D77-78B7-4E76-9414-755938D01A1E}" type="pres">
      <dgm:prSet presAssocID="{53EDEC59-B526-4872-8850-711B96DCE020}" presName="rootComposite" presStyleCnt="0"/>
      <dgm:spPr/>
    </dgm:pt>
    <dgm:pt modelId="{35F7AB36-C472-48CA-B707-B09B1E4FC0F5}" type="pres">
      <dgm:prSet presAssocID="{53EDEC59-B526-4872-8850-711B96DCE020}" presName="rootText" presStyleLbl="node4" presStyleIdx="4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7B914EE-D221-4A12-A49C-16377B12FCCB}" type="pres">
      <dgm:prSet presAssocID="{53EDEC59-B526-4872-8850-711B96DCE020}" presName="rootConnector" presStyleLbl="node4" presStyleIdx="4" presStyleCnt="11"/>
      <dgm:spPr/>
      <dgm:t>
        <a:bodyPr/>
        <a:lstStyle/>
        <a:p>
          <a:endParaRPr lang="en-GB"/>
        </a:p>
      </dgm:t>
    </dgm:pt>
    <dgm:pt modelId="{E70EFB3F-2CB4-45A5-8188-90D700151703}" type="pres">
      <dgm:prSet presAssocID="{53EDEC59-B526-4872-8850-711B96DCE020}" presName="hierChild4" presStyleCnt="0"/>
      <dgm:spPr/>
    </dgm:pt>
    <dgm:pt modelId="{8F4E81B5-6F67-4D61-98E3-DFF18A603F1D}" type="pres">
      <dgm:prSet presAssocID="{53EDEC59-B526-4872-8850-711B96DCE020}" presName="hierChild5" presStyleCnt="0"/>
      <dgm:spPr/>
    </dgm:pt>
    <dgm:pt modelId="{F7004958-DCDB-4EAD-A33E-04D86052E5E0}" type="pres">
      <dgm:prSet presAssocID="{A90A6DC2-632D-4730-8A16-39C81532D89B}" presName="hierChild5" presStyleCnt="0"/>
      <dgm:spPr/>
    </dgm:pt>
    <dgm:pt modelId="{B3AE3218-FC2D-4933-AC81-3A3E0A0A075E}" type="pres">
      <dgm:prSet presAssocID="{0320322D-80A5-40B5-B189-654737C39A6F}" presName="hierChild5" presStyleCnt="0"/>
      <dgm:spPr/>
    </dgm:pt>
    <dgm:pt modelId="{525E8A40-4A42-4F23-A231-E57BA812D396}" type="pres">
      <dgm:prSet presAssocID="{D76B9FD1-F3E7-4AB4-840A-0F8EC3CD58A2}" presName="Name64" presStyleLbl="parChTrans1D2" presStyleIdx="1" presStyleCnt="2"/>
      <dgm:spPr/>
      <dgm:t>
        <a:bodyPr/>
        <a:lstStyle/>
        <a:p>
          <a:endParaRPr lang="en-GB"/>
        </a:p>
      </dgm:t>
    </dgm:pt>
    <dgm:pt modelId="{400D8066-4A70-4D18-9040-6982580030B4}" type="pres">
      <dgm:prSet presAssocID="{BA317277-98E4-46B5-B8F8-9E3BFF938705}" presName="hierRoot2" presStyleCnt="0">
        <dgm:presLayoutVars>
          <dgm:hierBranch val="init"/>
        </dgm:presLayoutVars>
      </dgm:prSet>
      <dgm:spPr/>
    </dgm:pt>
    <dgm:pt modelId="{CD73E4DE-4125-41A7-9F2D-A1845062E3A3}" type="pres">
      <dgm:prSet presAssocID="{BA317277-98E4-46B5-B8F8-9E3BFF938705}" presName="rootComposite" presStyleCnt="0"/>
      <dgm:spPr/>
    </dgm:pt>
    <dgm:pt modelId="{5D223C49-024A-412E-89C1-E2BA0B255B16}" type="pres">
      <dgm:prSet presAssocID="{BA317277-98E4-46B5-B8F8-9E3BFF93870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2F98182-33EE-41CC-86D9-DC85CEA5A809}" type="pres">
      <dgm:prSet presAssocID="{BA317277-98E4-46B5-B8F8-9E3BFF938705}" presName="rootConnector" presStyleLbl="node2" presStyleIdx="1" presStyleCnt="2"/>
      <dgm:spPr/>
      <dgm:t>
        <a:bodyPr/>
        <a:lstStyle/>
        <a:p>
          <a:endParaRPr lang="en-GB"/>
        </a:p>
      </dgm:t>
    </dgm:pt>
    <dgm:pt modelId="{A9CEF995-FCDF-47A4-A218-DFEC549B4B00}" type="pres">
      <dgm:prSet presAssocID="{BA317277-98E4-46B5-B8F8-9E3BFF938705}" presName="hierChild4" presStyleCnt="0"/>
      <dgm:spPr/>
    </dgm:pt>
    <dgm:pt modelId="{E77B854E-17A0-4A10-BFA2-4D62D9AC8D08}" type="pres">
      <dgm:prSet presAssocID="{D54F6C3E-40C9-46FE-A535-3114506451B1}" presName="Name64" presStyleLbl="parChTrans1D3" presStyleIdx="2" presStyleCnt="4"/>
      <dgm:spPr/>
      <dgm:t>
        <a:bodyPr/>
        <a:lstStyle/>
        <a:p>
          <a:endParaRPr lang="en-GB"/>
        </a:p>
      </dgm:t>
    </dgm:pt>
    <dgm:pt modelId="{79F8F507-4686-409F-9119-10CBEB1F4F83}" type="pres">
      <dgm:prSet presAssocID="{4513B11F-C108-4E9C-BAFA-77EE0CCAEC37}" presName="hierRoot2" presStyleCnt="0">
        <dgm:presLayoutVars>
          <dgm:hierBranch val="init"/>
        </dgm:presLayoutVars>
      </dgm:prSet>
      <dgm:spPr/>
    </dgm:pt>
    <dgm:pt modelId="{F7659ECF-EACB-4A11-A255-624B3DCFC877}" type="pres">
      <dgm:prSet presAssocID="{4513B11F-C108-4E9C-BAFA-77EE0CCAEC37}" presName="rootComposite" presStyleCnt="0"/>
      <dgm:spPr/>
    </dgm:pt>
    <dgm:pt modelId="{06D28941-A49A-43EA-AB9C-0E76C2355B09}" type="pres">
      <dgm:prSet presAssocID="{4513B11F-C108-4E9C-BAFA-77EE0CCAEC3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D21B24F-9B5C-4739-A405-064F8D3D0F84}" type="pres">
      <dgm:prSet presAssocID="{4513B11F-C108-4E9C-BAFA-77EE0CCAEC37}" presName="rootConnector" presStyleLbl="node3" presStyleIdx="2" presStyleCnt="4"/>
      <dgm:spPr/>
      <dgm:t>
        <a:bodyPr/>
        <a:lstStyle/>
        <a:p>
          <a:endParaRPr lang="en-GB"/>
        </a:p>
      </dgm:t>
    </dgm:pt>
    <dgm:pt modelId="{E056C8E9-A87B-4962-B8F6-27967AE31614}" type="pres">
      <dgm:prSet presAssocID="{4513B11F-C108-4E9C-BAFA-77EE0CCAEC37}" presName="hierChild4" presStyleCnt="0"/>
      <dgm:spPr/>
    </dgm:pt>
    <dgm:pt modelId="{3472A438-40A9-4C0E-80A7-045D2B761D7A}" type="pres">
      <dgm:prSet presAssocID="{D8C9C511-27C9-432A-A880-BDDAC755E0EA}" presName="Name64" presStyleLbl="parChTrans1D4" presStyleIdx="5" presStyleCnt="11"/>
      <dgm:spPr/>
      <dgm:t>
        <a:bodyPr/>
        <a:lstStyle/>
        <a:p>
          <a:endParaRPr lang="en-GB"/>
        </a:p>
      </dgm:t>
    </dgm:pt>
    <dgm:pt modelId="{B0E53735-A96A-4888-BEEA-F14021C2AFF1}" type="pres">
      <dgm:prSet presAssocID="{720E5119-2A84-4098-A89E-EC2E65779ACA}" presName="hierRoot2" presStyleCnt="0">
        <dgm:presLayoutVars>
          <dgm:hierBranch val="init"/>
        </dgm:presLayoutVars>
      </dgm:prSet>
      <dgm:spPr/>
    </dgm:pt>
    <dgm:pt modelId="{F1A89287-E226-4D07-A47C-CC03A279E33C}" type="pres">
      <dgm:prSet presAssocID="{720E5119-2A84-4098-A89E-EC2E65779ACA}" presName="rootComposite" presStyleCnt="0"/>
      <dgm:spPr/>
    </dgm:pt>
    <dgm:pt modelId="{EE06EA9E-9CDD-466C-A674-95DF2850F672}" type="pres">
      <dgm:prSet presAssocID="{720E5119-2A84-4098-A89E-EC2E65779ACA}" presName="rootText" presStyleLbl="node4" presStyleIdx="5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AF7EEE1-14DE-4E2B-BBC5-3A9182DE315B}" type="pres">
      <dgm:prSet presAssocID="{720E5119-2A84-4098-A89E-EC2E65779ACA}" presName="rootConnector" presStyleLbl="node4" presStyleIdx="5" presStyleCnt="11"/>
      <dgm:spPr/>
      <dgm:t>
        <a:bodyPr/>
        <a:lstStyle/>
        <a:p>
          <a:endParaRPr lang="en-GB"/>
        </a:p>
      </dgm:t>
    </dgm:pt>
    <dgm:pt modelId="{162A18EF-9EF2-455C-BD9B-BDE0BF902B69}" type="pres">
      <dgm:prSet presAssocID="{720E5119-2A84-4098-A89E-EC2E65779ACA}" presName="hierChild4" presStyleCnt="0"/>
      <dgm:spPr/>
    </dgm:pt>
    <dgm:pt modelId="{F82C3318-1A17-4A37-A99C-B29F46A7DD0C}" type="pres">
      <dgm:prSet presAssocID="{720E5119-2A84-4098-A89E-EC2E65779ACA}" presName="hierChild5" presStyleCnt="0"/>
      <dgm:spPr/>
    </dgm:pt>
    <dgm:pt modelId="{7A8D1951-2638-4E4D-81A9-84DB6493E033}" type="pres">
      <dgm:prSet presAssocID="{32F30696-CCBC-476C-86B4-3196C6D816CE}" presName="Name64" presStyleLbl="parChTrans1D4" presStyleIdx="6" presStyleCnt="11"/>
      <dgm:spPr/>
      <dgm:t>
        <a:bodyPr/>
        <a:lstStyle/>
        <a:p>
          <a:endParaRPr lang="en-GB"/>
        </a:p>
      </dgm:t>
    </dgm:pt>
    <dgm:pt modelId="{93F05F1F-E84E-4E0B-B2CC-FDE0C0184A15}" type="pres">
      <dgm:prSet presAssocID="{FD51C529-EEEB-419D-90C0-BD26B0058124}" presName="hierRoot2" presStyleCnt="0">
        <dgm:presLayoutVars>
          <dgm:hierBranch val="init"/>
        </dgm:presLayoutVars>
      </dgm:prSet>
      <dgm:spPr/>
    </dgm:pt>
    <dgm:pt modelId="{A37DDBE9-DE60-4BA1-8C53-B26E5CA58944}" type="pres">
      <dgm:prSet presAssocID="{FD51C529-EEEB-419D-90C0-BD26B0058124}" presName="rootComposite" presStyleCnt="0"/>
      <dgm:spPr/>
    </dgm:pt>
    <dgm:pt modelId="{FE6280ED-18FB-43ED-8309-3A995F5AE470}" type="pres">
      <dgm:prSet presAssocID="{FD51C529-EEEB-419D-90C0-BD26B0058124}" presName="rootText" presStyleLbl="node4" presStyleIdx="6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AE18A9E-F745-4D09-8337-1BBC5991934C}" type="pres">
      <dgm:prSet presAssocID="{FD51C529-EEEB-419D-90C0-BD26B0058124}" presName="rootConnector" presStyleLbl="node4" presStyleIdx="6" presStyleCnt="11"/>
      <dgm:spPr/>
      <dgm:t>
        <a:bodyPr/>
        <a:lstStyle/>
        <a:p>
          <a:endParaRPr lang="en-GB"/>
        </a:p>
      </dgm:t>
    </dgm:pt>
    <dgm:pt modelId="{2337763A-6902-41DD-B775-9CB183AF0518}" type="pres">
      <dgm:prSet presAssocID="{FD51C529-EEEB-419D-90C0-BD26B0058124}" presName="hierChild4" presStyleCnt="0"/>
      <dgm:spPr/>
    </dgm:pt>
    <dgm:pt modelId="{53010E2C-3FAE-4324-8783-E51CD758A7F8}" type="pres">
      <dgm:prSet presAssocID="{FD51C529-EEEB-419D-90C0-BD26B0058124}" presName="hierChild5" presStyleCnt="0"/>
      <dgm:spPr/>
    </dgm:pt>
    <dgm:pt modelId="{07032FCB-30EA-4D33-B18D-913AD3EB7FF0}" type="pres">
      <dgm:prSet presAssocID="{4513B11F-C108-4E9C-BAFA-77EE0CCAEC37}" presName="hierChild5" presStyleCnt="0"/>
      <dgm:spPr/>
    </dgm:pt>
    <dgm:pt modelId="{AE23130C-02E4-474B-B159-3E4ACA827769}" type="pres">
      <dgm:prSet presAssocID="{FA911DB4-68B4-4A7B-883D-F36FC77A94CE}" presName="Name64" presStyleLbl="parChTrans1D3" presStyleIdx="3" presStyleCnt="4"/>
      <dgm:spPr/>
      <dgm:t>
        <a:bodyPr/>
        <a:lstStyle/>
        <a:p>
          <a:endParaRPr lang="en-GB"/>
        </a:p>
      </dgm:t>
    </dgm:pt>
    <dgm:pt modelId="{92CA0A16-346D-4432-8245-72BC8808AD7E}" type="pres">
      <dgm:prSet presAssocID="{F9E59B47-885F-4577-9CB1-A43FD6255C61}" presName="hierRoot2" presStyleCnt="0">
        <dgm:presLayoutVars>
          <dgm:hierBranch val="init"/>
        </dgm:presLayoutVars>
      </dgm:prSet>
      <dgm:spPr/>
    </dgm:pt>
    <dgm:pt modelId="{BD11A94A-9A5B-47BB-B85C-C90940C5829A}" type="pres">
      <dgm:prSet presAssocID="{F9E59B47-885F-4577-9CB1-A43FD6255C61}" presName="rootComposite" presStyleCnt="0"/>
      <dgm:spPr/>
    </dgm:pt>
    <dgm:pt modelId="{D1909549-B9E7-4E4F-A9AB-7EB368C52029}" type="pres">
      <dgm:prSet presAssocID="{F9E59B47-885F-4577-9CB1-A43FD6255C6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8241603-7B8F-4992-A17C-62E0E59C35D9}" type="pres">
      <dgm:prSet presAssocID="{F9E59B47-885F-4577-9CB1-A43FD6255C61}" presName="rootConnector" presStyleLbl="node3" presStyleIdx="3" presStyleCnt="4"/>
      <dgm:spPr/>
      <dgm:t>
        <a:bodyPr/>
        <a:lstStyle/>
        <a:p>
          <a:endParaRPr lang="en-GB"/>
        </a:p>
      </dgm:t>
    </dgm:pt>
    <dgm:pt modelId="{5C8DB02F-1C2D-4899-B805-6929307E7E3C}" type="pres">
      <dgm:prSet presAssocID="{F9E59B47-885F-4577-9CB1-A43FD6255C61}" presName="hierChild4" presStyleCnt="0"/>
      <dgm:spPr/>
    </dgm:pt>
    <dgm:pt modelId="{675A4CAC-6D05-40E9-ADA0-8BA7DD9E6433}" type="pres">
      <dgm:prSet presAssocID="{455F9660-1EE3-4E1A-8D68-4AA5EC85F685}" presName="Name64" presStyleLbl="parChTrans1D4" presStyleIdx="7" presStyleCnt="11"/>
      <dgm:spPr/>
      <dgm:t>
        <a:bodyPr/>
        <a:lstStyle/>
        <a:p>
          <a:endParaRPr lang="en-GB"/>
        </a:p>
      </dgm:t>
    </dgm:pt>
    <dgm:pt modelId="{BDE1C8EA-E223-43FB-8B3A-A2B35E1F15C7}" type="pres">
      <dgm:prSet presAssocID="{BC2F2D8D-0784-4EFC-853E-282069D02F16}" presName="hierRoot2" presStyleCnt="0">
        <dgm:presLayoutVars>
          <dgm:hierBranch val="init"/>
        </dgm:presLayoutVars>
      </dgm:prSet>
      <dgm:spPr/>
    </dgm:pt>
    <dgm:pt modelId="{44990A82-167C-485A-A6BE-65A3EDE72506}" type="pres">
      <dgm:prSet presAssocID="{BC2F2D8D-0784-4EFC-853E-282069D02F16}" presName="rootComposite" presStyleCnt="0"/>
      <dgm:spPr/>
    </dgm:pt>
    <dgm:pt modelId="{F32080C6-191B-4B21-8C34-B88AB4BEC354}" type="pres">
      <dgm:prSet presAssocID="{BC2F2D8D-0784-4EFC-853E-282069D02F16}" presName="rootText" presStyleLbl="node4" presStyleIdx="7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4077078-B930-404F-95FD-A60425A90178}" type="pres">
      <dgm:prSet presAssocID="{BC2F2D8D-0784-4EFC-853E-282069D02F16}" presName="rootConnector" presStyleLbl="node4" presStyleIdx="7" presStyleCnt="11"/>
      <dgm:spPr/>
      <dgm:t>
        <a:bodyPr/>
        <a:lstStyle/>
        <a:p>
          <a:endParaRPr lang="en-GB"/>
        </a:p>
      </dgm:t>
    </dgm:pt>
    <dgm:pt modelId="{325485A5-62F5-41ED-B587-EE1A3E6D0EF3}" type="pres">
      <dgm:prSet presAssocID="{BC2F2D8D-0784-4EFC-853E-282069D02F16}" presName="hierChild4" presStyleCnt="0"/>
      <dgm:spPr/>
    </dgm:pt>
    <dgm:pt modelId="{0A7AE3B0-3502-4B41-9850-2800A0650565}" type="pres">
      <dgm:prSet presAssocID="{BC2F2D8D-0784-4EFC-853E-282069D02F16}" presName="hierChild5" presStyleCnt="0"/>
      <dgm:spPr/>
    </dgm:pt>
    <dgm:pt modelId="{E95519E1-0BF7-44A4-A753-DE2AB90790FC}" type="pres">
      <dgm:prSet presAssocID="{CC52AF99-6754-41A0-A264-B1E7DA752DF8}" presName="Name64" presStyleLbl="parChTrans1D4" presStyleIdx="8" presStyleCnt="11"/>
      <dgm:spPr/>
      <dgm:t>
        <a:bodyPr/>
        <a:lstStyle/>
        <a:p>
          <a:endParaRPr lang="en-GB"/>
        </a:p>
      </dgm:t>
    </dgm:pt>
    <dgm:pt modelId="{D0C63002-B995-497B-9CCA-E9ECF2AD254E}" type="pres">
      <dgm:prSet presAssocID="{92AC01D4-E81E-4F9E-8AE4-3C1ACCD91ADE}" presName="hierRoot2" presStyleCnt="0">
        <dgm:presLayoutVars>
          <dgm:hierBranch val="init"/>
        </dgm:presLayoutVars>
      </dgm:prSet>
      <dgm:spPr/>
    </dgm:pt>
    <dgm:pt modelId="{924BDE3A-6B22-46DE-8558-37FFE3C0CCED}" type="pres">
      <dgm:prSet presAssocID="{92AC01D4-E81E-4F9E-8AE4-3C1ACCD91ADE}" presName="rootComposite" presStyleCnt="0"/>
      <dgm:spPr/>
    </dgm:pt>
    <dgm:pt modelId="{D8FD6D8E-2C7B-4253-A6B9-43D6ED5157A1}" type="pres">
      <dgm:prSet presAssocID="{92AC01D4-E81E-4F9E-8AE4-3C1ACCD91ADE}" presName="rootText" presStyleLbl="node4" presStyleIdx="8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AC61A6B-1E4C-45A6-B8F4-45EC734DC638}" type="pres">
      <dgm:prSet presAssocID="{92AC01D4-E81E-4F9E-8AE4-3C1ACCD91ADE}" presName="rootConnector" presStyleLbl="node4" presStyleIdx="8" presStyleCnt="11"/>
      <dgm:spPr/>
      <dgm:t>
        <a:bodyPr/>
        <a:lstStyle/>
        <a:p>
          <a:endParaRPr lang="en-GB"/>
        </a:p>
      </dgm:t>
    </dgm:pt>
    <dgm:pt modelId="{F40D6DFB-B374-4EAD-BFD5-0C06F2719D74}" type="pres">
      <dgm:prSet presAssocID="{92AC01D4-E81E-4F9E-8AE4-3C1ACCD91ADE}" presName="hierChild4" presStyleCnt="0"/>
      <dgm:spPr/>
    </dgm:pt>
    <dgm:pt modelId="{343CC53B-9B54-437C-8940-3CF80B342CA4}" type="pres">
      <dgm:prSet presAssocID="{92AC01D4-E81E-4F9E-8AE4-3C1ACCD91ADE}" presName="hierChild5" presStyleCnt="0"/>
      <dgm:spPr/>
    </dgm:pt>
    <dgm:pt modelId="{7A0228D6-CC9D-474B-8851-6327CCF82FFD}" type="pres">
      <dgm:prSet presAssocID="{B7C6E8B7-3A7A-4512-9D0C-FAF633FBDAC8}" presName="Name64" presStyleLbl="parChTrans1D4" presStyleIdx="9" presStyleCnt="11"/>
      <dgm:spPr/>
      <dgm:t>
        <a:bodyPr/>
        <a:lstStyle/>
        <a:p>
          <a:endParaRPr lang="en-GB"/>
        </a:p>
      </dgm:t>
    </dgm:pt>
    <dgm:pt modelId="{DAA88E49-B8A6-4DB7-BEB0-AF8B5A303430}" type="pres">
      <dgm:prSet presAssocID="{E0438443-327F-4116-901E-CFD4F4AB79C3}" presName="hierRoot2" presStyleCnt="0">
        <dgm:presLayoutVars>
          <dgm:hierBranch val="init"/>
        </dgm:presLayoutVars>
      </dgm:prSet>
      <dgm:spPr/>
    </dgm:pt>
    <dgm:pt modelId="{08209756-91B9-4769-9029-7C8ECBB9D166}" type="pres">
      <dgm:prSet presAssocID="{E0438443-327F-4116-901E-CFD4F4AB79C3}" presName="rootComposite" presStyleCnt="0"/>
      <dgm:spPr/>
    </dgm:pt>
    <dgm:pt modelId="{E6BCF9FD-5F63-4DF0-8D7E-6E34A3E7DF95}" type="pres">
      <dgm:prSet presAssocID="{E0438443-327F-4116-901E-CFD4F4AB79C3}" presName="rootText" presStyleLbl="node4" presStyleIdx="9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E887242-F874-485D-ACC9-49A9D5256729}" type="pres">
      <dgm:prSet presAssocID="{E0438443-327F-4116-901E-CFD4F4AB79C3}" presName="rootConnector" presStyleLbl="node4" presStyleIdx="9" presStyleCnt="11"/>
      <dgm:spPr/>
      <dgm:t>
        <a:bodyPr/>
        <a:lstStyle/>
        <a:p>
          <a:endParaRPr lang="en-GB"/>
        </a:p>
      </dgm:t>
    </dgm:pt>
    <dgm:pt modelId="{B1BDD3D2-7992-4A0B-91C8-6781949B240D}" type="pres">
      <dgm:prSet presAssocID="{E0438443-327F-4116-901E-CFD4F4AB79C3}" presName="hierChild4" presStyleCnt="0"/>
      <dgm:spPr/>
    </dgm:pt>
    <dgm:pt modelId="{A892D9D7-AA06-4336-A2F6-BEEFFCA433DB}" type="pres">
      <dgm:prSet presAssocID="{E0438443-327F-4116-901E-CFD4F4AB79C3}" presName="hierChild5" presStyleCnt="0"/>
      <dgm:spPr/>
    </dgm:pt>
    <dgm:pt modelId="{B52B0632-C6DD-4838-959A-97A228270FEB}" type="pres">
      <dgm:prSet presAssocID="{007965A9-7667-4CE9-8180-D3616A5E87A0}" presName="Name64" presStyleLbl="parChTrans1D4" presStyleIdx="10" presStyleCnt="11"/>
      <dgm:spPr/>
      <dgm:t>
        <a:bodyPr/>
        <a:lstStyle/>
        <a:p>
          <a:endParaRPr lang="en-GB"/>
        </a:p>
      </dgm:t>
    </dgm:pt>
    <dgm:pt modelId="{828235AC-8BED-4A5E-AA54-87D750EF4D49}" type="pres">
      <dgm:prSet presAssocID="{8113FDC7-4C2E-4254-A4C2-509529158A72}" presName="hierRoot2" presStyleCnt="0">
        <dgm:presLayoutVars>
          <dgm:hierBranch val="init"/>
        </dgm:presLayoutVars>
      </dgm:prSet>
      <dgm:spPr/>
    </dgm:pt>
    <dgm:pt modelId="{BAF3D2FA-5F1E-44A8-9FF9-9B1B9FBC2171}" type="pres">
      <dgm:prSet presAssocID="{8113FDC7-4C2E-4254-A4C2-509529158A72}" presName="rootComposite" presStyleCnt="0"/>
      <dgm:spPr/>
    </dgm:pt>
    <dgm:pt modelId="{5D771546-BCAE-404B-AB59-CC3E2E27FB5B}" type="pres">
      <dgm:prSet presAssocID="{8113FDC7-4C2E-4254-A4C2-509529158A72}" presName="rootText" presStyleLbl="node4" presStyleIdx="10" presStyleCnt="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67A2523-9608-4A14-A1A5-EA95C1DFD078}" type="pres">
      <dgm:prSet presAssocID="{8113FDC7-4C2E-4254-A4C2-509529158A72}" presName="rootConnector" presStyleLbl="node4" presStyleIdx="10" presStyleCnt="11"/>
      <dgm:spPr/>
      <dgm:t>
        <a:bodyPr/>
        <a:lstStyle/>
        <a:p>
          <a:endParaRPr lang="en-GB"/>
        </a:p>
      </dgm:t>
    </dgm:pt>
    <dgm:pt modelId="{3BBB7289-2A84-4B46-829E-7BBB15C869DF}" type="pres">
      <dgm:prSet presAssocID="{8113FDC7-4C2E-4254-A4C2-509529158A72}" presName="hierChild4" presStyleCnt="0"/>
      <dgm:spPr/>
    </dgm:pt>
    <dgm:pt modelId="{0B8F7C8F-AE7A-4675-B2E4-2DFDA9B8B8FC}" type="pres">
      <dgm:prSet presAssocID="{8113FDC7-4C2E-4254-A4C2-509529158A72}" presName="hierChild5" presStyleCnt="0"/>
      <dgm:spPr/>
    </dgm:pt>
    <dgm:pt modelId="{951E781E-1E8F-4D37-9149-EC7ED5CE8AB3}" type="pres">
      <dgm:prSet presAssocID="{F9E59B47-885F-4577-9CB1-A43FD6255C61}" presName="hierChild5" presStyleCnt="0"/>
      <dgm:spPr/>
    </dgm:pt>
    <dgm:pt modelId="{04D4F232-F905-4A08-B3C6-439B233B81F1}" type="pres">
      <dgm:prSet presAssocID="{BA317277-98E4-46B5-B8F8-9E3BFF938705}" presName="hierChild5" presStyleCnt="0"/>
      <dgm:spPr/>
    </dgm:pt>
    <dgm:pt modelId="{3BF8CD7F-E92A-406C-9F2D-436756C4ED84}" type="pres">
      <dgm:prSet presAssocID="{C9944132-1031-4728-B102-8CCABBB0C326}" presName="hierChild3" presStyleCnt="0"/>
      <dgm:spPr/>
    </dgm:pt>
  </dgm:ptLst>
  <dgm:cxnLst>
    <dgm:cxn modelId="{C3925DCB-0C55-46AD-8A6C-BA30BFD74E24}" type="presOf" srcId="{B7C6E8B7-3A7A-4512-9D0C-FAF633FBDAC8}" destId="{7A0228D6-CC9D-474B-8851-6327CCF82FFD}" srcOrd="0" destOrd="0" presId="urn:microsoft.com/office/officeart/2009/3/layout/HorizontalOrganizationChart"/>
    <dgm:cxn modelId="{34364CDB-8E79-4538-B17A-B799ED956668}" type="presOf" srcId="{720E5119-2A84-4098-A89E-EC2E65779ACA}" destId="{EE06EA9E-9CDD-466C-A674-95DF2850F672}" srcOrd="0" destOrd="0" presId="urn:microsoft.com/office/officeart/2009/3/layout/HorizontalOrganizationChart"/>
    <dgm:cxn modelId="{D6FF726A-542B-4D32-867A-119FA80ACC64}" type="presOf" srcId="{C5AA0B06-CFCF-44D1-8FCA-7C4B8A8E258E}" destId="{CFC070C3-47EB-4255-B62E-592B40021056}" srcOrd="1" destOrd="0" presId="urn:microsoft.com/office/officeart/2009/3/layout/HorizontalOrganizationChart"/>
    <dgm:cxn modelId="{88EAAADA-384D-4D51-B565-0E133C8DB799}" srcId="{C9944132-1031-4728-B102-8CCABBB0C326}" destId="{BA317277-98E4-46B5-B8F8-9E3BFF938705}" srcOrd="1" destOrd="0" parTransId="{D76B9FD1-F3E7-4AB4-840A-0F8EC3CD58A2}" sibTransId="{147F8B04-F282-4A44-B3DE-F63C38809E18}"/>
    <dgm:cxn modelId="{89190058-426D-43C5-BBD1-FA1870D910DD}" srcId="{BA317277-98E4-46B5-B8F8-9E3BFF938705}" destId="{F9E59B47-885F-4577-9CB1-A43FD6255C61}" srcOrd="1" destOrd="0" parTransId="{FA911DB4-68B4-4A7B-883D-F36FC77A94CE}" sibTransId="{88F44A20-7B93-4940-A96E-D5EF7ED3A057}"/>
    <dgm:cxn modelId="{E95846BA-BC2E-4F9D-A98F-12BFF8C336FA}" type="presOf" srcId="{FD51C529-EEEB-419D-90C0-BD26B0058124}" destId="{8AE18A9E-F745-4D09-8337-1BBC5991934C}" srcOrd="1" destOrd="0" presId="urn:microsoft.com/office/officeart/2009/3/layout/HorizontalOrganizationChart"/>
    <dgm:cxn modelId="{AF29267A-80DC-45F2-B76E-B8E242F03B97}" srcId="{A90A6DC2-632D-4730-8A16-39C81532D89B}" destId="{796887FB-26F8-49EA-B465-521B447B4AB0}" srcOrd="1" destOrd="0" parTransId="{70A75E50-323E-4446-9A66-34370E8801DF}" sibTransId="{4C40171D-4A4F-4DD8-AB99-8A424D57C9B7}"/>
    <dgm:cxn modelId="{F51325F8-E39E-44E8-950F-9C4959553F33}" type="presOf" srcId="{D23FD8B7-8FCB-4DDC-AADB-CD497AF55DA1}" destId="{D45DF4A5-A6B6-44A4-A051-40B69BDC1BBC}" srcOrd="0" destOrd="0" presId="urn:microsoft.com/office/officeart/2009/3/layout/HorizontalOrganizationChart"/>
    <dgm:cxn modelId="{B5720036-4026-4462-8841-A26796A0341F}" type="presOf" srcId="{4513B11F-C108-4E9C-BAFA-77EE0CCAEC37}" destId="{CD21B24F-9B5C-4739-A405-064F8D3D0F84}" srcOrd="1" destOrd="0" presId="urn:microsoft.com/office/officeart/2009/3/layout/HorizontalOrganizationChart"/>
    <dgm:cxn modelId="{9FBC8B7B-2E5D-4F41-A479-8E0A64E241A0}" type="presOf" srcId="{0320322D-80A5-40B5-B189-654737C39A6F}" destId="{E3EFE73C-65EA-4D32-BC7A-9A0A14153792}" srcOrd="1" destOrd="0" presId="urn:microsoft.com/office/officeart/2009/3/layout/HorizontalOrganizationChart"/>
    <dgm:cxn modelId="{82982623-FBD9-47EB-B603-63BC1DDC76CB}" srcId="{A90A6DC2-632D-4730-8A16-39C81532D89B}" destId="{53EDEC59-B526-4872-8850-711B96DCE020}" srcOrd="2" destOrd="0" parTransId="{33AF021C-A70C-4B7F-8CA1-4BE8490B48E0}" sibTransId="{AE3C0780-0C17-43CD-8AEB-B47F1D505BDE}"/>
    <dgm:cxn modelId="{72C8A9F7-25DB-445B-B751-5F43B89DB5B7}" type="presOf" srcId="{455F9660-1EE3-4E1A-8D68-4AA5EC85F685}" destId="{675A4CAC-6D05-40E9-ADA0-8BA7DD9E6433}" srcOrd="0" destOrd="0" presId="urn:microsoft.com/office/officeart/2009/3/layout/HorizontalOrganizationChart"/>
    <dgm:cxn modelId="{958D2264-D30C-4579-92CA-33309AA17A26}" type="presOf" srcId="{2371F25A-68FF-4017-AE14-4E978A7725AD}" destId="{988618D8-2541-4F80-A033-B15AB9FEA72E}" srcOrd="0" destOrd="0" presId="urn:microsoft.com/office/officeart/2009/3/layout/HorizontalOrganizationChart"/>
    <dgm:cxn modelId="{54FC7C29-6EDF-4A19-A33D-8D37C20F0E33}" type="presOf" srcId="{E0438443-327F-4116-901E-CFD4F4AB79C3}" destId="{5E887242-F874-485D-ACC9-49A9D5256729}" srcOrd="1" destOrd="0" presId="urn:microsoft.com/office/officeart/2009/3/layout/HorizontalOrganizationChart"/>
    <dgm:cxn modelId="{B9ADDD8C-3BF6-457A-AB02-F4CDD0784385}" type="presOf" srcId="{EE5F70CA-E1BA-4C43-9208-479B750FA9EE}" destId="{76DB2155-2C33-4C13-87D0-FC1C2E68E4CB}" srcOrd="1" destOrd="0" presId="urn:microsoft.com/office/officeart/2009/3/layout/HorizontalOrganizationChart"/>
    <dgm:cxn modelId="{BF8599BC-E5DD-4BC2-8BF4-4AC6BF2CBB45}" type="presOf" srcId="{50B713CE-4119-4B69-9040-897615EB7F56}" destId="{B2C01A58-6B1F-4506-8039-16B7E4747397}" srcOrd="1" destOrd="0" presId="urn:microsoft.com/office/officeart/2009/3/layout/HorizontalOrganizationChart"/>
    <dgm:cxn modelId="{DEA60534-CB43-4547-8A36-5DFB987F749C}" type="presOf" srcId="{5A0BD0C2-AB0F-4CED-8147-8899882F4271}" destId="{C1C1C7D5-566B-43AD-BBAE-B4E56831025A}" srcOrd="0" destOrd="0" presId="urn:microsoft.com/office/officeart/2009/3/layout/HorizontalOrganizationChart"/>
    <dgm:cxn modelId="{F2C4FCF8-9A5E-416B-AA7B-C628DC4AF1F9}" srcId="{F9E59B47-885F-4577-9CB1-A43FD6255C61}" destId="{BC2F2D8D-0784-4EFC-853E-282069D02F16}" srcOrd="0" destOrd="0" parTransId="{455F9660-1EE3-4E1A-8D68-4AA5EC85F685}" sibTransId="{4D9DC864-0FFC-488E-B646-EFD58C30E404}"/>
    <dgm:cxn modelId="{569BA039-E6AB-4BC4-9DE8-CEF8F345025E}" type="presOf" srcId="{0320322D-80A5-40B5-B189-654737C39A6F}" destId="{31350346-CEAB-4BA8-B371-E34F4AEEF702}" srcOrd="0" destOrd="0" presId="urn:microsoft.com/office/officeart/2009/3/layout/HorizontalOrganizationChart"/>
    <dgm:cxn modelId="{EC4295B7-BFAE-4044-AF9D-9409C8AD0721}" type="presOf" srcId="{92AC01D4-E81E-4F9E-8AE4-3C1ACCD91ADE}" destId="{D8FD6D8E-2C7B-4253-A6B9-43D6ED5157A1}" srcOrd="0" destOrd="0" presId="urn:microsoft.com/office/officeart/2009/3/layout/HorizontalOrganizationChart"/>
    <dgm:cxn modelId="{346558E6-A64A-4381-B5B6-00B2A86211F2}" type="presOf" srcId="{D8C9C511-27C9-432A-A880-BDDAC755E0EA}" destId="{3472A438-40A9-4C0E-80A7-045D2B761D7A}" srcOrd="0" destOrd="0" presId="urn:microsoft.com/office/officeart/2009/3/layout/HorizontalOrganizationChart"/>
    <dgm:cxn modelId="{CD10AB2D-EFEF-42BC-AF5F-2ABBB2ACAB26}" type="presOf" srcId="{FA911DB4-68B4-4A7B-883D-F36FC77A94CE}" destId="{AE23130C-02E4-474B-B159-3E4ACA827769}" srcOrd="0" destOrd="0" presId="urn:microsoft.com/office/officeart/2009/3/layout/HorizontalOrganizationChart"/>
    <dgm:cxn modelId="{38363F31-050C-4E2E-BFC8-723C954B5F3D}" srcId="{F9E59B47-885F-4577-9CB1-A43FD6255C61}" destId="{E0438443-327F-4116-901E-CFD4F4AB79C3}" srcOrd="2" destOrd="0" parTransId="{B7C6E8B7-3A7A-4512-9D0C-FAF633FBDAC8}" sibTransId="{8D5B51DB-FF2B-4474-9532-4C183F6B2A65}"/>
    <dgm:cxn modelId="{DD49363F-BE35-43DB-9F69-F7CD94DB2F43}" srcId="{18AABAC2-6F82-473D-B553-5045068B2C63}" destId="{50B713CE-4119-4B69-9040-897615EB7F56}" srcOrd="0" destOrd="0" parTransId="{5A0BD0C2-AB0F-4CED-8147-8899882F4271}" sibTransId="{A5500DB6-4B77-4CE2-AFBD-D1EAAB6B9F34}"/>
    <dgm:cxn modelId="{4587031C-33BF-485B-9290-D81722C262FE}" type="presOf" srcId="{796887FB-26F8-49EA-B465-521B447B4AB0}" destId="{82FEBECB-EAE1-4122-8D5C-CE05801F7D6F}" srcOrd="1" destOrd="0" presId="urn:microsoft.com/office/officeart/2009/3/layout/HorizontalOrganizationChart"/>
    <dgm:cxn modelId="{77F6B5C3-D928-44D7-8275-3D2AF0495424}" type="presOf" srcId="{FD51C529-EEEB-419D-90C0-BD26B0058124}" destId="{FE6280ED-18FB-43ED-8309-3A995F5AE470}" srcOrd="0" destOrd="0" presId="urn:microsoft.com/office/officeart/2009/3/layout/HorizontalOrganizationChart"/>
    <dgm:cxn modelId="{F2B37B8E-EB09-44F4-9F81-8319647F2714}" srcId="{F9E59B47-885F-4577-9CB1-A43FD6255C61}" destId="{92AC01D4-E81E-4F9E-8AE4-3C1ACCD91ADE}" srcOrd="1" destOrd="0" parTransId="{CC52AF99-6754-41A0-A264-B1E7DA752DF8}" sibTransId="{F95FF730-47ED-4934-A750-8F0FF0BC88A3}"/>
    <dgm:cxn modelId="{AE4098C1-5304-4DCF-A563-4D12C1C177A8}" type="presOf" srcId="{BA317277-98E4-46B5-B8F8-9E3BFF938705}" destId="{5D223C49-024A-412E-89C1-E2BA0B255B16}" srcOrd="0" destOrd="0" presId="urn:microsoft.com/office/officeart/2009/3/layout/HorizontalOrganizationChart"/>
    <dgm:cxn modelId="{ABFCE43C-8577-4497-A358-C34F21305393}" srcId="{F9E59B47-885F-4577-9CB1-A43FD6255C61}" destId="{8113FDC7-4C2E-4254-A4C2-509529158A72}" srcOrd="3" destOrd="0" parTransId="{007965A9-7667-4CE9-8180-D3616A5E87A0}" sibTransId="{D073388A-9BFF-4C66-96CE-564345B37EF8}"/>
    <dgm:cxn modelId="{E8E0BE96-353A-4805-A10A-A393CC5E8434}" type="presOf" srcId="{70A75E50-323E-4446-9A66-34370E8801DF}" destId="{07B16FF4-AA91-48FA-9EDD-2B7D926D5015}" srcOrd="0" destOrd="0" presId="urn:microsoft.com/office/officeart/2009/3/layout/HorizontalOrganizationChart"/>
    <dgm:cxn modelId="{2461EE43-D1BF-44E0-88F7-4F94B760E31B}" type="presOf" srcId="{BC2F2D8D-0784-4EFC-853E-282069D02F16}" destId="{B4077078-B930-404F-95FD-A60425A90178}" srcOrd="1" destOrd="0" presId="urn:microsoft.com/office/officeart/2009/3/layout/HorizontalOrganizationChart"/>
    <dgm:cxn modelId="{051BBEB6-379B-4A0B-AC52-8B830105ACA9}" type="presOf" srcId="{4513B11F-C108-4E9C-BAFA-77EE0CCAEC37}" destId="{06D28941-A49A-43EA-AB9C-0E76C2355B09}" srcOrd="0" destOrd="0" presId="urn:microsoft.com/office/officeart/2009/3/layout/HorizontalOrganizationChart"/>
    <dgm:cxn modelId="{952DE07F-D96D-44B6-86A0-8AB5EDDD4475}" type="presOf" srcId="{8113FDC7-4C2E-4254-A4C2-509529158A72}" destId="{467A2523-9608-4A14-A1A5-EA95C1DFD078}" srcOrd="1" destOrd="0" presId="urn:microsoft.com/office/officeart/2009/3/layout/HorizontalOrganizationChart"/>
    <dgm:cxn modelId="{1D05CA1F-DC43-4EE9-A277-2BDD89220FC4}" srcId="{4513B11F-C108-4E9C-BAFA-77EE0CCAEC37}" destId="{FD51C529-EEEB-419D-90C0-BD26B0058124}" srcOrd="1" destOrd="0" parTransId="{32F30696-CCBC-476C-86B4-3196C6D816CE}" sibTransId="{EE95F54B-A603-4246-B41A-1E3CBF95C200}"/>
    <dgm:cxn modelId="{345B9E3D-7EBB-4309-8AA8-5A817E96B613}" type="presOf" srcId="{C9944132-1031-4728-B102-8CCABBB0C326}" destId="{569B2747-6724-4087-B58D-A18C151C2F93}" srcOrd="0" destOrd="0" presId="urn:microsoft.com/office/officeart/2009/3/layout/HorizontalOrganizationChart"/>
    <dgm:cxn modelId="{EDE62F7C-A363-4A59-8918-E95577C51CCA}" type="presOf" srcId="{E0438443-327F-4116-901E-CFD4F4AB79C3}" destId="{E6BCF9FD-5F63-4DF0-8D7E-6E34A3E7DF95}" srcOrd="0" destOrd="0" presId="urn:microsoft.com/office/officeart/2009/3/layout/HorizontalOrganizationChart"/>
    <dgm:cxn modelId="{62BFBAD5-0A56-402B-A9BD-CCED24B221B9}" type="presOf" srcId="{53EDEC59-B526-4872-8850-711B96DCE020}" destId="{35F7AB36-C472-48CA-B707-B09B1E4FC0F5}" srcOrd="0" destOrd="0" presId="urn:microsoft.com/office/officeart/2009/3/layout/HorizontalOrganizationChart"/>
    <dgm:cxn modelId="{AF31FB66-46F5-4EA6-B59E-610271EC1917}" type="presOf" srcId="{32F30696-CCBC-476C-86B4-3196C6D816CE}" destId="{7A8D1951-2638-4E4D-81A9-84DB6493E033}" srcOrd="0" destOrd="0" presId="urn:microsoft.com/office/officeart/2009/3/layout/HorizontalOrganizationChart"/>
    <dgm:cxn modelId="{217FBB82-9EBC-481E-82F4-278D1ED7F019}" type="presOf" srcId="{A90A6DC2-632D-4730-8A16-39C81532D89B}" destId="{115D7421-F249-49CE-BB3D-EC018138C360}" srcOrd="0" destOrd="0" presId="urn:microsoft.com/office/officeart/2009/3/layout/HorizontalOrganizationChart"/>
    <dgm:cxn modelId="{E0EB0D60-6C9D-4C9B-B978-847AB7197A10}" type="presOf" srcId="{A90A6DC2-632D-4730-8A16-39C81532D89B}" destId="{A816AE07-815C-4C85-B7FE-996E9977D42E}" srcOrd="1" destOrd="0" presId="urn:microsoft.com/office/officeart/2009/3/layout/HorizontalOrganizationChart"/>
    <dgm:cxn modelId="{61AC7A02-61DB-46BA-A168-DEE717A56999}" type="presOf" srcId="{D76B9FD1-F3E7-4AB4-840A-0F8EC3CD58A2}" destId="{525E8A40-4A42-4F23-A231-E57BA812D396}" srcOrd="0" destOrd="0" presId="urn:microsoft.com/office/officeart/2009/3/layout/HorizontalOrganizationChart"/>
    <dgm:cxn modelId="{3DC95C33-9D81-4F72-A513-A02A9EC512B5}" type="presOf" srcId="{D54F6C3E-40C9-46FE-A535-3114506451B1}" destId="{E77B854E-17A0-4A10-BFA2-4D62D9AC8D08}" srcOrd="0" destOrd="0" presId="urn:microsoft.com/office/officeart/2009/3/layout/HorizontalOrganizationChart"/>
    <dgm:cxn modelId="{D986B09A-AA90-417D-80C4-64EDEC78B1DD}" srcId="{19D05D04-A620-4ED3-9BC2-A8359F84801F}" destId="{C9944132-1031-4728-B102-8CCABBB0C326}" srcOrd="0" destOrd="0" parTransId="{E7F270C1-E0A9-4ED4-B22E-54CBE9320982}" sibTransId="{F1942E88-576D-4380-9616-029D163C0FDE}"/>
    <dgm:cxn modelId="{9620D626-EBFB-40B3-9D4E-E328DC311443}" srcId="{0320322D-80A5-40B5-B189-654737C39A6F}" destId="{A90A6DC2-632D-4730-8A16-39C81532D89B}" srcOrd="1" destOrd="0" parTransId="{559667D8-0DFF-4D90-8702-D413E5EDA659}" sibTransId="{936991F8-052A-44F5-B95E-9ABA50DC119C}"/>
    <dgm:cxn modelId="{AD73D85C-7AD3-454F-B498-60192D1400AD}" srcId="{BA317277-98E4-46B5-B8F8-9E3BFF938705}" destId="{4513B11F-C108-4E9C-BAFA-77EE0CCAEC37}" srcOrd="0" destOrd="0" parTransId="{D54F6C3E-40C9-46FE-A535-3114506451B1}" sibTransId="{1EC07958-FDEA-4B0A-AC7D-A88E46816736}"/>
    <dgm:cxn modelId="{AB3CD95E-A92F-43A4-A601-285909C86B25}" type="presOf" srcId="{BA317277-98E4-46B5-B8F8-9E3BFF938705}" destId="{12F98182-33EE-41CC-86D9-DC85CEA5A809}" srcOrd="1" destOrd="0" presId="urn:microsoft.com/office/officeart/2009/3/layout/HorizontalOrganizationChart"/>
    <dgm:cxn modelId="{3941C821-60BC-4B54-B4A5-44DA20C65AE4}" type="presOf" srcId="{18AABAC2-6F82-473D-B553-5045068B2C63}" destId="{4FB8B813-2B0B-496D-8D88-36393934AAA8}" srcOrd="0" destOrd="0" presId="urn:microsoft.com/office/officeart/2009/3/layout/HorizontalOrganizationChart"/>
    <dgm:cxn modelId="{A4E159A1-ED44-4467-BF6D-4184F95B982D}" type="presOf" srcId="{C5AA0B06-CFCF-44D1-8FCA-7C4B8A8E258E}" destId="{D7A716BA-0670-4DA0-BE1B-A2EFC0D81142}" srcOrd="0" destOrd="0" presId="urn:microsoft.com/office/officeart/2009/3/layout/HorizontalOrganizationChart"/>
    <dgm:cxn modelId="{4176C7CA-0A7A-421A-9EFD-48D76BA60D66}" type="presOf" srcId="{720E5119-2A84-4098-A89E-EC2E65779ACA}" destId="{DAF7EEE1-14DE-4E2B-BBC5-3A9182DE315B}" srcOrd="1" destOrd="0" presId="urn:microsoft.com/office/officeart/2009/3/layout/HorizontalOrganizationChart"/>
    <dgm:cxn modelId="{FC1C4506-A8FF-4956-BB55-38DC18D1E6F6}" type="presOf" srcId="{92AC01D4-E81E-4F9E-8AE4-3C1ACCD91ADE}" destId="{BAC61A6B-1E4C-45A6-B8F4-45EC734DC638}" srcOrd="1" destOrd="0" presId="urn:microsoft.com/office/officeart/2009/3/layout/HorizontalOrganizationChart"/>
    <dgm:cxn modelId="{C9F79917-3304-400D-8B51-4AE36FB113E2}" srcId="{0320322D-80A5-40B5-B189-654737C39A6F}" destId="{18AABAC2-6F82-473D-B553-5045068B2C63}" srcOrd="0" destOrd="0" parTransId="{5F069C8D-BE86-4325-82A5-DE9C63F16276}" sibTransId="{6818B25F-D784-411B-9E65-A0D89906B130}"/>
    <dgm:cxn modelId="{63D614C2-64D7-4977-ADAF-9508CC91934D}" type="presOf" srcId="{18AABAC2-6F82-473D-B553-5045068B2C63}" destId="{D1D7F6D4-6C15-4370-9758-BEF344B6D41E}" srcOrd="1" destOrd="0" presId="urn:microsoft.com/office/officeart/2009/3/layout/HorizontalOrganizationChart"/>
    <dgm:cxn modelId="{32A9E696-5ACD-4678-805C-711AA93C0E10}" type="presOf" srcId="{CC52AF99-6754-41A0-A264-B1E7DA752DF8}" destId="{E95519E1-0BF7-44A4-A753-DE2AB90790FC}" srcOrd="0" destOrd="0" presId="urn:microsoft.com/office/officeart/2009/3/layout/HorizontalOrganizationChart"/>
    <dgm:cxn modelId="{21B63A57-762D-4C26-98A7-DF334202752D}" srcId="{18AABAC2-6F82-473D-B553-5045068B2C63}" destId="{EE5F70CA-E1BA-4C43-9208-479B750FA9EE}" srcOrd="1" destOrd="0" parTransId="{D23FD8B7-8FCB-4DDC-AADB-CD497AF55DA1}" sibTransId="{B72DE5DE-42BE-402F-A721-07F81EE4582C}"/>
    <dgm:cxn modelId="{763DAF75-04CD-4214-850B-117BAF3BA959}" type="presOf" srcId="{EE5F70CA-E1BA-4C43-9208-479B750FA9EE}" destId="{97678AEC-E2BF-49E7-9C9D-4A68D7164B4D}" srcOrd="0" destOrd="0" presId="urn:microsoft.com/office/officeart/2009/3/layout/HorizontalOrganizationChart"/>
    <dgm:cxn modelId="{0938207C-0F6D-4683-A1BD-B8803300CFAD}" srcId="{C9944132-1031-4728-B102-8CCABBB0C326}" destId="{0320322D-80A5-40B5-B189-654737C39A6F}" srcOrd="0" destOrd="0" parTransId="{93E21522-DA05-4442-A1EF-675A941C8199}" sibTransId="{676FCA0E-FC21-4497-B06E-F008759E1D6D}"/>
    <dgm:cxn modelId="{A205E236-952D-4E4F-A32A-35AAB5C01018}" type="presOf" srcId="{53EDEC59-B526-4872-8850-711B96DCE020}" destId="{27B914EE-D221-4A12-A49C-16377B12FCCB}" srcOrd="1" destOrd="0" presId="urn:microsoft.com/office/officeart/2009/3/layout/HorizontalOrganizationChart"/>
    <dgm:cxn modelId="{B824B3DA-39CD-4FB6-9ADC-F6785A25D99E}" type="presOf" srcId="{559667D8-0DFF-4D90-8702-D413E5EDA659}" destId="{27BBB1C3-052F-4006-84C8-7D5AC9A7653B}" srcOrd="0" destOrd="0" presId="urn:microsoft.com/office/officeart/2009/3/layout/HorizontalOrganizationChart"/>
    <dgm:cxn modelId="{8006C755-B113-47A5-9868-20D9F88234A8}" srcId="{4513B11F-C108-4E9C-BAFA-77EE0CCAEC37}" destId="{720E5119-2A84-4098-A89E-EC2E65779ACA}" srcOrd="0" destOrd="0" parTransId="{D8C9C511-27C9-432A-A880-BDDAC755E0EA}" sibTransId="{81A44FCA-92C4-4506-935D-D2D001E8349C}"/>
    <dgm:cxn modelId="{37E1233E-33D0-4A76-A2A6-CDDEFD6C26A9}" type="presOf" srcId="{8113FDC7-4C2E-4254-A4C2-509529158A72}" destId="{5D771546-BCAE-404B-AB59-CC3E2E27FB5B}" srcOrd="0" destOrd="0" presId="urn:microsoft.com/office/officeart/2009/3/layout/HorizontalOrganizationChart"/>
    <dgm:cxn modelId="{096B1BAC-152A-409B-AD0D-44AEEF00BEBF}" type="presOf" srcId="{BC2F2D8D-0784-4EFC-853E-282069D02F16}" destId="{F32080C6-191B-4B21-8C34-B88AB4BEC354}" srcOrd="0" destOrd="0" presId="urn:microsoft.com/office/officeart/2009/3/layout/HorizontalOrganizationChart"/>
    <dgm:cxn modelId="{B21023E2-FD83-4B34-AA6A-1EC9E559B111}" type="presOf" srcId="{33AF021C-A70C-4B7F-8CA1-4BE8490B48E0}" destId="{CF51EAD6-BA74-4E26-947F-6C92A7D7647B}" srcOrd="0" destOrd="0" presId="urn:microsoft.com/office/officeart/2009/3/layout/HorizontalOrganizationChart"/>
    <dgm:cxn modelId="{904130EB-4A5B-49A4-968B-64139CE48DBE}" type="presOf" srcId="{F9E59B47-885F-4577-9CB1-A43FD6255C61}" destId="{E8241603-7B8F-4992-A17C-62E0E59C35D9}" srcOrd="1" destOrd="0" presId="urn:microsoft.com/office/officeart/2009/3/layout/HorizontalOrganizationChart"/>
    <dgm:cxn modelId="{9EF82F84-F271-4983-8790-7DA03CA8A2A7}" type="presOf" srcId="{007965A9-7667-4CE9-8180-D3616A5E87A0}" destId="{B52B0632-C6DD-4838-959A-97A228270FEB}" srcOrd="0" destOrd="0" presId="urn:microsoft.com/office/officeart/2009/3/layout/HorizontalOrganizationChart"/>
    <dgm:cxn modelId="{F309ADE2-D6D9-44A2-8012-372B9B21AD48}" type="presOf" srcId="{C9944132-1031-4728-B102-8CCABBB0C326}" destId="{6FD5C884-F510-4AE1-8D9A-A1185CCC1D73}" srcOrd="1" destOrd="0" presId="urn:microsoft.com/office/officeart/2009/3/layout/HorizontalOrganizationChart"/>
    <dgm:cxn modelId="{86D4BA87-0EA8-4DFA-BDDD-08A0D78763CA}" type="presOf" srcId="{50B713CE-4119-4B69-9040-897615EB7F56}" destId="{96132763-64CE-4903-A46C-33E6F808C44C}" srcOrd="0" destOrd="0" presId="urn:microsoft.com/office/officeart/2009/3/layout/HorizontalOrganizationChart"/>
    <dgm:cxn modelId="{25E43560-7F59-40B4-AECD-DBB1AAF7F55A}" type="presOf" srcId="{19D05D04-A620-4ED3-9BC2-A8359F84801F}" destId="{B8B3E993-AFE9-4859-AC43-E8CFB1F2D647}" srcOrd="0" destOrd="0" presId="urn:microsoft.com/office/officeart/2009/3/layout/HorizontalOrganizationChart"/>
    <dgm:cxn modelId="{001EC7FF-23C0-45F3-9212-1C9E6A8C756B}" type="presOf" srcId="{93E21522-DA05-4442-A1EF-675A941C8199}" destId="{3C9CCC25-4A87-4345-8F18-D8B12DC172DC}" srcOrd="0" destOrd="0" presId="urn:microsoft.com/office/officeart/2009/3/layout/HorizontalOrganizationChart"/>
    <dgm:cxn modelId="{EE041A5F-3897-4A15-BBCB-834B438F4E35}" srcId="{A90A6DC2-632D-4730-8A16-39C81532D89B}" destId="{C5AA0B06-CFCF-44D1-8FCA-7C4B8A8E258E}" srcOrd="0" destOrd="0" parTransId="{2371F25A-68FF-4017-AE14-4E978A7725AD}" sibTransId="{093C9809-CDC5-4513-89DB-B0AB9AFC3812}"/>
    <dgm:cxn modelId="{AAD50FF6-F752-450D-910B-884240E8E150}" type="presOf" srcId="{F9E59B47-885F-4577-9CB1-A43FD6255C61}" destId="{D1909549-B9E7-4E4F-A9AB-7EB368C52029}" srcOrd="0" destOrd="0" presId="urn:microsoft.com/office/officeart/2009/3/layout/HorizontalOrganizationChart"/>
    <dgm:cxn modelId="{D3630352-7F8B-4F2A-B246-762B8A172E9B}" type="presOf" srcId="{796887FB-26F8-49EA-B465-521B447B4AB0}" destId="{7C56FF32-A4EB-4509-B94A-DB68EC438895}" srcOrd="0" destOrd="0" presId="urn:microsoft.com/office/officeart/2009/3/layout/HorizontalOrganizationChart"/>
    <dgm:cxn modelId="{F12A8F20-9479-4730-9761-7CE73277B38B}" type="presOf" srcId="{5F069C8D-BE86-4325-82A5-DE9C63F16276}" destId="{31F8B806-CAA5-4B66-8184-F73973373361}" srcOrd="0" destOrd="0" presId="urn:microsoft.com/office/officeart/2009/3/layout/HorizontalOrganizationChart"/>
    <dgm:cxn modelId="{4E8331EE-4BB8-48FB-B4AE-DB0A4BAA44E6}" type="presParOf" srcId="{B8B3E993-AFE9-4859-AC43-E8CFB1F2D647}" destId="{787BEF25-B5FB-4425-925A-AFC16FF2A9A6}" srcOrd="0" destOrd="0" presId="urn:microsoft.com/office/officeart/2009/3/layout/HorizontalOrganizationChart"/>
    <dgm:cxn modelId="{1036A10F-1EDC-4CF9-951E-DF62D6493062}" type="presParOf" srcId="{787BEF25-B5FB-4425-925A-AFC16FF2A9A6}" destId="{E0BDFEA9-80D3-44E8-914B-1FFCD887890B}" srcOrd="0" destOrd="0" presId="urn:microsoft.com/office/officeart/2009/3/layout/HorizontalOrganizationChart"/>
    <dgm:cxn modelId="{FFA05A82-44A3-46A9-AC03-14A7D75DC7F3}" type="presParOf" srcId="{E0BDFEA9-80D3-44E8-914B-1FFCD887890B}" destId="{569B2747-6724-4087-B58D-A18C151C2F93}" srcOrd="0" destOrd="0" presId="urn:microsoft.com/office/officeart/2009/3/layout/HorizontalOrganizationChart"/>
    <dgm:cxn modelId="{F51E8BBA-6BA6-4882-9D95-8DDFF6E3758A}" type="presParOf" srcId="{E0BDFEA9-80D3-44E8-914B-1FFCD887890B}" destId="{6FD5C884-F510-4AE1-8D9A-A1185CCC1D73}" srcOrd="1" destOrd="0" presId="urn:microsoft.com/office/officeart/2009/3/layout/HorizontalOrganizationChart"/>
    <dgm:cxn modelId="{B86CDC77-44A3-4DF0-8825-6C1DF5D07C22}" type="presParOf" srcId="{787BEF25-B5FB-4425-925A-AFC16FF2A9A6}" destId="{3C2AA3B7-C5FD-4494-A1D1-B695C7C666AB}" srcOrd="1" destOrd="0" presId="urn:microsoft.com/office/officeart/2009/3/layout/HorizontalOrganizationChart"/>
    <dgm:cxn modelId="{6DD53E01-E942-471C-AADD-F6500977DFFB}" type="presParOf" srcId="{3C2AA3B7-C5FD-4494-A1D1-B695C7C666AB}" destId="{3C9CCC25-4A87-4345-8F18-D8B12DC172DC}" srcOrd="0" destOrd="0" presId="urn:microsoft.com/office/officeart/2009/3/layout/HorizontalOrganizationChart"/>
    <dgm:cxn modelId="{3732090D-A52C-4E13-AD4E-82F6938CAEDB}" type="presParOf" srcId="{3C2AA3B7-C5FD-4494-A1D1-B695C7C666AB}" destId="{0F184BC8-16C6-4070-98CD-E93A082983DC}" srcOrd="1" destOrd="0" presId="urn:microsoft.com/office/officeart/2009/3/layout/HorizontalOrganizationChart"/>
    <dgm:cxn modelId="{678D7F82-03F4-4B78-97BC-D17399AFE3A3}" type="presParOf" srcId="{0F184BC8-16C6-4070-98CD-E93A082983DC}" destId="{ED58220F-1139-4EA8-B74E-61E3F2EDA489}" srcOrd="0" destOrd="0" presId="urn:microsoft.com/office/officeart/2009/3/layout/HorizontalOrganizationChart"/>
    <dgm:cxn modelId="{81C05C11-E56A-416A-B1A0-0B6507B8CE26}" type="presParOf" srcId="{ED58220F-1139-4EA8-B74E-61E3F2EDA489}" destId="{31350346-CEAB-4BA8-B371-E34F4AEEF702}" srcOrd="0" destOrd="0" presId="urn:microsoft.com/office/officeart/2009/3/layout/HorizontalOrganizationChart"/>
    <dgm:cxn modelId="{EFC5F15F-4080-4770-9814-26F9E17F7935}" type="presParOf" srcId="{ED58220F-1139-4EA8-B74E-61E3F2EDA489}" destId="{E3EFE73C-65EA-4D32-BC7A-9A0A14153792}" srcOrd="1" destOrd="0" presId="urn:microsoft.com/office/officeart/2009/3/layout/HorizontalOrganizationChart"/>
    <dgm:cxn modelId="{04333683-2F03-46DB-BAAB-3F38E484B62B}" type="presParOf" srcId="{0F184BC8-16C6-4070-98CD-E93A082983DC}" destId="{C527FBB0-C851-423C-91B2-58F0894D4434}" srcOrd="1" destOrd="0" presId="urn:microsoft.com/office/officeart/2009/3/layout/HorizontalOrganizationChart"/>
    <dgm:cxn modelId="{0688ED76-7EFE-40B9-8706-D15FA68FAB4F}" type="presParOf" srcId="{C527FBB0-C851-423C-91B2-58F0894D4434}" destId="{31F8B806-CAA5-4B66-8184-F73973373361}" srcOrd="0" destOrd="0" presId="urn:microsoft.com/office/officeart/2009/3/layout/HorizontalOrganizationChart"/>
    <dgm:cxn modelId="{C92F7AC8-AA49-4F0F-9C5A-4F5235C3616F}" type="presParOf" srcId="{C527FBB0-C851-423C-91B2-58F0894D4434}" destId="{442A81AC-A42A-4FBE-BE43-FB79295B5370}" srcOrd="1" destOrd="0" presId="urn:microsoft.com/office/officeart/2009/3/layout/HorizontalOrganizationChart"/>
    <dgm:cxn modelId="{A29205BB-81A5-480A-843D-3745E536DA62}" type="presParOf" srcId="{442A81AC-A42A-4FBE-BE43-FB79295B5370}" destId="{E435012C-5EFC-4026-82C0-5FDC9022B5B7}" srcOrd="0" destOrd="0" presId="urn:microsoft.com/office/officeart/2009/3/layout/HorizontalOrganizationChart"/>
    <dgm:cxn modelId="{15098D45-D626-4837-9D20-1DFBDABD2E62}" type="presParOf" srcId="{E435012C-5EFC-4026-82C0-5FDC9022B5B7}" destId="{4FB8B813-2B0B-496D-8D88-36393934AAA8}" srcOrd="0" destOrd="0" presId="urn:microsoft.com/office/officeart/2009/3/layout/HorizontalOrganizationChart"/>
    <dgm:cxn modelId="{16A4913D-9C7A-491C-851A-A9C05767D915}" type="presParOf" srcId="{E435012C-5EFC-4026-82C0-5FDC9022B5B7}" destId="{D1D7F6D4-6C15-4370-9758-BEF344B6D41E}" srcOrd="1" destOrd="0" presId="urn:microsoft.com/office/officeart/2009/3/layout/HorizontalOrganizationChart"/>
    <dgm:cxn modelId="{8DD2D2BF-FC86-4428-92C2-D5FEAB7646A3}" type="presParOf" srcId="{442A81AC-A42A-4FBE-BE43-FB79295B5370}" destId="{CA895819-55A6-48D3-B46E-A5144F7BA5A8}" srcOrd="1" destOrd="0" presId="urn:microsoft.com/office/officeart/2009/3/layout/HorizontalOrganizationChart"/>
    <dgm:cxn modelId="{21FE3A7E-3743-4E2A-82B5-CB5F829E8BFC}" type="presParOf" srcId="{CA895819-55A6-48D3-B46E-A5144F7BA5A8}" destId="{C1C1C7D5-566B-43AD-BBAE-B4E56831025A}" srcOrd="0" destOrd="0" presId="urn:microsoft.com/office/officeart/2009/3/layout/HorizontalOrganizationChart"/>
    <dgm:cxn modelId="{9187013B-158E-4FE8-BEEE-97D0D542FC88}" type="presParOf" srcId="{CA895819-55A6-48D3-B46E-A5144F7BA5A8}" destId="{70EFA478-30F9-43DC-BAD1-8DFFA9AFCF4F}" srcOrd="1" destOrd="0" presId="urn:microsoft.com/office/officeart/2009/3/layout/HorizontalOrganizationChart"/>
    <dgm:cxn modelId="{1A2FA0BB-0488-4EC2-8284-B9D70A2E0378}" type="presParOf" srcId="{70EFA478-30F9-43DC-BAD1-8DFFA9AFCF4F}" destId="{79E21FF4-DF84-4E53-8A8E-DE956A4FF174}" srcOrd="0" destOrd="0" presId="urn:microsoft.com/office/officeart/2009/3/layout/HorizontalOrganizationChart"/>
    <dgm:cxn modelId="{4DC21E3B-AFF0-429B-9F7A-3CABE98D4760}" type="presParOf" srcId="{79E21FF4-DF84-4E53-8A8E-DE956A4FF174}" destId="{96132763-64CE-4903-A46C-33E6F808C44C}" srcOrd="0" destOrd="0" presId="urn:microsoft.com/office/officeart/2009/3/layout/HorizontalOrganizationChart"/>
    <dgm:cxn modelId="{DA8B992F-4957-4654-AFEC-C8D8E5EF21E4}" type="presParOf" srcId="{79E21FF4-DF84-4E53-8A8E-DE956A4FF174}" destId="{B2C01A58-6B1F-4506-8039-16B7E4747397}" srcOrd="1" destOrd="0" presId="urn:microsoft.com/office/officeart/2009/3/layout/HorizontalOrganizationChart"/>
    <dgm:cxn modelId="{8E08248E-3C54-4795-8E01-7168B12A6DE2}" type="presParOf" srcId="{70EFA478-30F9-43DC-BAD1-8DFFA9AFCF4F}" destId="{7DF56D59-C036-4650-AF76-2FA08378005E}" srcOrd="1" destOrd="0" presId="urn:microsoft.com/office/officeart/2009/3/layout/HorizontalOrganizationChart"/>
    <dgm:cxn modelId="{435BBFA4-65A2-4B52-B4B3-95AEB081A134}" type="presParOf" srcId="{70EFA478-30F9-43DC-BAD1-8DFFA9AFCF4F}" destId="{B458F0B3-739A-4B10-80ED-E22C54937D65}" srcOrd="2" destOrd="0" presId="urn:microsoft.com/office/officeart/2009/3/layout/HorizontalOrganizationChart"/>
    <dgm:cxn modelId="{195B28B8-B629-4361-9B80-9EDB889AE20E}" type="presParOf" srcId="{CA895819-55A6-48D3-B46E-A5144F7BA5A8}" destId="{D45DF4A5-A6B6-44A4-A051-40B69BDC1BBC}" srcOrd="2" destOrd="0" presId="urn:microsoft.com/office/officeart/2009/3/layout/HorizontalOrganizationChart"/>
    <dgm:cxn modelId="{2285B749-23C7-49EF-890D-5EB8F38B2B2C}" type="presParOf" srcId="{CA895819-55A6-48D3-B46E-A5144F7BA5A8}" destId="{825D34B1-E3AA-45C9-9CC3-CF40200D6A98}" srcOrd="3" destOrd="0" presId="urn:microsoft.com/office/officeart/2009/3/layout/HorizontalOrganizationChart"/>
    <dgm:cxn modelId="{15F20FCD-8F15-418B-8C55-B88E7A91B5D4}" type="presParOf" srcId="{825D34B1-E3AA-45C9-9CC3-CF40200D6A98}" destId="{8D20E2C6-FCF9-4CFC-8E4E-231ABB489AB4}" srcOrd="0" destOrd="0" presId="urn:microsoft.com/office/officeart/2009/3/layout/HorizontalOrganizationChart"/>
    <dgm:cxn modelId="{C845B7DF-DC21-49B4-9760-F8628FC2FA5B}" type="presParOf" srcId="{8D20E2C6-FCF9-4CFC-8E4E-231ABB489AB4}" destId="{97678AEC-E2BF-49E7-9C9D-4A68D7164B4D}" srcOrd="0" destOrd="0" presId="urn:microsoft.com/office/officeart/2009/3/layout/HorizontalOrganizationChart"/>
    <dgm:cxn modelId="{95D10868-E985-48E2-8FC4-A37669FEF71B}" type="presParOf" srcId="{8D20E2C6-FCF9-4CFC-8E4E-231ABB489AB4}" destId="{76DB2155-2C33-4C13-87D0-FC1C2E68E4CB}" srcOrd="1" destOrd="0" presId="urn:microsoft.com/office/officeart/2009/3/layout/HorizontalOrganizationChart"/>
    <dgm:cxn modelId="{0ABF764A-E427-4E3C-811D-E9DE89E24E29}" type="presParOf" srcId="{825D34B1-E3AA-45C9-9CC3-CF40200D6A98}" destId="{1E9BED4F-CF6C-4BD7-899B-A2E71DC9A213}" srcOrd="1" destOrd="0" presId="urn:microsoft.com/office/officeart/2009/3/layout/HorizontalOrganizationChart"/>
    <dgm:cxn modelId="{FCE8EA22-C65B-4D9B-A9E7-28CE42FF85D3}" type="presParOf" srcId="{825D34B1-E3AA-45C9-9CC3-CF40200D6A98}" destId="{D095A7F8-E4F9-4073-AAC6-624B2938383B}" srcOrd="2" destOrd="0" presId="urn:microsoft.com/office/officeart/2009/3/layout/HorizontalOrganizationChart"/>
    <dgm:cxn modelId="{863FA7F1-4B42-4746-93E6-5DE5EEAAD2FB}" type="presParOf" srcId="{442A81AC-A42A-4FBE-BE43-FB79295B5370}" destId="{E21B41CE-2F56-473B-BAA3-75F7CF8CDA8A}" srcOrd="2" destOrd="0" presId="urn:microsoft.com/office/officeart/2009/3/layout/HorizontalOrganizationChart"/>
    <dgm:cxn modelId="{FA29689A-5271-4B7A-89AE-00F42AD33542}" type="presParOf" srcId="{C527FBB0-C851-423C-91B2-58F0894D4434}" destId="{27BBB1C3-052F-4006-84C8-7D5AC9A7653B}" srcOrd="2" destOrd="0" presId="urn:microsoft.com/office/officeart/2009/3/layout/HorizontalOrganizationChart"/>
    <dgm:cxn modelId="{3FC91933-0D63-4875-8327-A31AFBEB1CEB}" type="presParOf" srcId="{C527FBB0-C851-423C-91B2-58F0894D4434}" destId="{375542C7-8474-4338-BDA5-CC8F56E664F1}" srcOrd="3" destOrd="0" presId="urn:microsoft.com/office/officeart/2009/3/layout/HorizontalOrganizationChart"/>
    <dgm:cxn modelId="{15B4E4CA-A0FF-4B4D-81E7-1A5BEAD0EB5A}" type="presParOf" srcId="{375542C7-8474-4338-BDA5-CC8F56E664F1}" destId="{E6A08717-2C75-45FF-B209-1CEE55F4593D}" srcOrd="0" destOrd="0" presId="urn:microsoft.com/office/officeart/2009/3/layout/HorizontalOrganizationChart"/>
    <dgm:cxn modelId="{D905AA08-519B-4543-A539-35A0558DDF88}" type="presParOf" srcId="{E6A08717-2C75-45FF-B209-1CEE55F4593D}" destId="{115D7421-F249-49CE-BB3D-EC018138C360}" srcOrd="0" destOrd="0" presId="urn:microsoft.com/office/officeart/2009/3/layout/HorizontalOrganizationChart"/>
    <dgm:cxn modelId="{D363D68E-129C-4FAB-AFEC-374CC7FE0A32}" type="presParOf" srcId="{E6A08717-2C75-45FF-B209-1CEE55F4593D}" destId="{A816AE07-815C-4C85-B7FE-996E9977D42E}" srcOrd="1" destOrd="0" presId="urn:microsoft.com/office/officeart/2009/3/layout/HorizontalOrganizationChart"/>
    <dgm:cxn modelId="{CF0DC180-DC21-40AC-97F4-9A62849FD5E1}" type="presParOf" srcId="{375542C7-8474-4338-BDA5-CC8F56E664F1}" destId="{0A54959C-5BB6-4933-8B94-86BB3FB3F2E4}" srcOrd="1" destOrd="0" presId="urn:microsoft.com/office/officeart/2009/3/layout/HorizontalOrganizationChart"/>
    <dgm:cxn modelId="{EB836996-D791-43FE-867C-2CFB48FA3114}" type="presParOf" srcId="{0A54959C-5BB6-4933-8B94-86BB3FB3F2E4}" destId="{988618D8-2541-4F80-A033-B15AB9FEA72E}" srcOrd="0" destOrd="0" presId="urn:microsoft.com/office/officeart/2009/3/layout/HorizontalOrganizationChart"/>
    <dgm:cxn modelId="{D280AB30-6569-4AFC-95C7-B8DBC1ABAC18}" type="presParOf" srcId="{0A54959C-5BB6-4933-8B94-86BB3FB3F2E4}" destId="{9F445997-47F7-401B-8B0F-BE0F27A84274}" srcOrd="1" destOrd="0" presId="urn:microsoft.com/office/officeart/2009/3/layout/HorizontalOrganizationChart"/>
    <dgm:cxn modelId="{167AF76A-738B-4618-8594-5EB741E6492F}" type="presParOf" srcId="{9F445997-47F7-401B-8B0F-BE0F27A84274}" destId="{A6704052-24AD-4635-B2F2-49D36F151B26}" srcOrd="0" destOrd="0" presId="urn:microsoft.com/office/officeart/2009/3/layout/HorizontalOrganizationChart"/>
    <dgm:cxn modelId="{23E2BF69-8AAB-43C9-8F2E-21E68C302D4F}" type="presParOf" srcId="{A6704052-24AD-4635-B2F2-49D36F151B26}" destId="{D7A716BA-0670-4DA0-BE1B-A2EFC0D81142}" srcOrd="0" destOrd="0" presId="urn:microsoft.com/office/officeart/2009/3/layout/HorizontalOrganizationChart"/>
    <dgm:cxn modelId="{730AF6BE-E522-4157-B746-6DD8AFF85DD3}" type="presParOf" srcId="{A6704052-24AD-4635-B2F2-49D36F151B26}" destId="{CFC070C3-47EB-4255-B62E-592B40021056}" srcOrd="1" destOrd="0" presId="urn:microsoft.com/office/officeart/2009/3/layout/HorizontalOrganizationChart"/>
    <dgm:cxn modelId="{67756755-2956-405E-9929-8312D24E7D7F}" type="presParOf" srcId="{9F445997-47F7-401B-8B0F-BE0F27A84274}" destId="{505AA054-8A30-4B99-BDEE-01130A938526}" srcOrd="1" destOrd="0" presId="urn:microsoft.com/office/officeart/2009/3/layout/HorizontalOrganizationChart"/>
    <dgm:cxn modelId="{6A283A46-82AA-473F-94CE-3CCB0930AC96}" type="presParOf" srcId="{9F445997-47F7-401B-8B0F-BE0F27A84274}" destId="{B9BC779E-6D37-49B4-A05D-15F331C13F1E}" srcOrd="2" destOrd="0" presId="urn:microsoft.com/office/officeart/2009/3/layout/HorizontalOrganizationChart"/>
    <dgm:cxn modelId="{1EBDF0F5-E1BD-4AF4-8247-0538460B3B09}" type="presParOf" srcId="{0A54959C-5BB6-4933-8B94-86BB3FB3F2E4}" destId="{07B16FF4-AA91-48FA-9EDD-2B7D926D5015}" srcOrd="2" destOrd="0" presId="urn:microsoft.com/office/officeart/2009/3/layout/HorizontalOrganizationChart"/>
    <dgm:cxn modelId="{CF5E9D00-77FE-440C-9F5E-D3265A3B0C3D}" type="presParOf" srcId="{0A54959C-5BB6-4933-8B94-86BB3FB3F2E4}" destId="{803AED4B-14E5-4BBA-93CA-D29254CD50DC}" srcOrd="3" destOrd="0" presId="urn:microsoft.com/office/officeart/2009/3/layout/HorizontalOrganizationChart"/>
    <dgm:cxn modelId="{F22F3997-2B55-4085-9EFF-9F844E883DD7}" type="presParOf" srcId="{803AED4B-14E5-4BBA-93CA-D29254CD50DC}" destId="{E714E39C-43B5-4F0E-873D-EF905CB74C74}" srcOrd="0" destOrd="0" presId="urn:microsoft.com/office/officeart/2009/3/layout/HorizontalOrganizationChart"/>
    <dgm:cxn modelId="{3AC70D75-23E8-4984-B2E4-209673D185BD}" type="presParOf" srcId="{E714E39C-43B5-4F0E-873D-EF905CB74C74}" destId="{7C56FF32-A4EB-4509-B94A-DB68EC438895}" srcOrd="0" destOrd="0" presId="urn:microsoft.com/office/officeart/2009/3/layout/HorizontalOrganizationChart"/>
    <dgm:cxn modelId="{4EE3801D-4698-413E-A5AD-D33CA1B52669}" type="presParOf" srcId="{E714E39C-43B5-4F0E-873D-EF905CB74C74}" destId="{82FEBECB-EAE1-4122-8D5C-CE05801F7D6F}" srcOrd="1" destOrd="0" presId="urn:microsoft.com/office/officeart/2009/3/layout/HorizontalOrganizationChart"/>
    <dgm:cxn modelId="{2E2C3754-9E4C-4795-A2B2-D444ED88EC93}" type="presParOf" srcId="{803AED4B-14E5-4BBA-93CA-D29254CD50DC}" destId="{DA03C278-2610-4628-A72C-A86B9A8B3DEB}" srcOrd="1" destOrd="0" presId="urn:microsoft.com/office/officeart/2009/3/layout/HorizontalOrganizationChart"/>
    <dgm:cxn modelId="{3D20A2A9-1924-45C6-8D61-EDCDCA257E91}" type="presParOf" srcId="{803AED4B-14E5-4BBA-93CA-D29254CD50DC}" destId="{29E8436A-3FAA-41CE-93D2-8E48B7F7E531}" srcOrd="2" destOrd="0" presId="urn:microsoft.com/office/officeart/2009/3/layout/HorizontalOrganizationChart"/>
    <dgm:cxn modelId="{F0B23A9C-9E25-424B-AB8A-B0C3E490FB35}" type="presParOf" srcId="{0A54959C-5BB6-4933-8B94-86BB3FB3F2E4}" destId="{CF51EAD6-BA74-4E26-947F-6C92A7D7647B}" srcOrd="4" destOrd="0" presId="urn:microsoft.com/office/officeart/2009/3/layout/HorizontalOrganizationChart"/>
    <dgm:cxn modelId="{6F986156-AEE4-4254-B570-AA65CE488B5C}" type="presParOf" srcId="{0A54959C-5BB6-4933-8B94-86BB3FB3F2E4}" destId="{10B76A78-F791-4F15-8CDB-F70231CE9DD5}" srcOrd="5" destOrd="0" presId="urn:microsoft.com/office/officeart/2009/3/layout/HorizontalOrganizationChart"/>
    <dgm:cxn modelId="{A141664B-763F-4673-A6C2-C3CF9E336D25}" type="presParOf" srcId="{10B76A78-F791-4F15-8CDB-F70231CE9DD5}" destId="{F33A3D77-78B7-4E76-9414-755938D01A1E}" srcOrd="0" destOrd="0" presId="urn:microsoft.com/office/officeart/2009/3/layout/HorizontalOrganizationChart"/>
    <dgm:cxn modelId="{F122D609-8B95-45D3-A31B-2B5A6CBDBBA1}" type="presParOf" srcId="{F33A3D77-78B7-4E76-9414-755938D01A1E}" destId="{35F7AB36-C472-48CA-B707-B09B1E4FC0F5}" srcOrd="0" destOrd="0" presId="urn:microsoft.com/office/officeart/2009/3/layout/HorizontalOrganizationChart"/>
    <dgm:cxn modelId="{51C4DE4E-D7D9-4531-A993-5F42C30BF276}" type="presParOf" srcId="{F33A3D77-78B7-4E76-9414-755938D01A1E}" destId="{27B914EE-D221-4A12-A49C-16377B12FCCB}" srcOrd="1" destOrd="0" presId="urn:microsoft.com/office/officeart/2009/3/layout/HorizontalOrganizationChart"/>
    <dgm:cxn modelId="{8A5679B0-4722-426A-BE11-67C312F9A10A}" type="presParOf" srcId="{10B76A78-F791-4F15-8CDB-F70231CE9DD5}" destId="{E70EFB3F-2CB4-45A5-8188-90D700151703}" srcOrd="1" destOrd="0" presId="urn:microsoft.com/office/officeart/2009/3/layout/HorizontalOrganizationChart"/>
    <dgm:cxn modelId="{92552857-3C54-4646-A33A-EBC583ED4FB5}" type="presParOf" srcId="{10B76A78-F791-4F15-8CDB-F70231CE9DD5}" destId="{8F4E81B5-6F67-4D61-98E3-DFF18A603F1D}" srcOrd="2" destOrd="0" presId="urn:microsoft.com/office/officeart/2009/3/layout/HorizontalOrganizationChart"/>
    <dgm:cxn modelId="{98C73FE5-B85B-43A6-8C16-8E2679E378C3}" type="presParOf" srcId="{375542C7-8474-4338-BDA5-CC8F56E664F1}" destId="{F7004958-DCDB-4EAD-A33E-04D86052E5E0}" srcOrd="2" destOrd="0" presId="urn:microsoft.com/office/officeart/2009/3/layout/HorizontalOrganizationChart"/>
    <dgm:cxn modelId="{97B0839E-058D-4C2A-9B84-496BF5359AE2}" type="presParOf" srcId="{0F184BC8-16C6-4070-98CD-E93A082983DC}" destId="{B3AE3218-FC2D-4933-AC81-3A3E0A0A075E}" srcOrd="2" destOrd="0" presId="urn:microsoft.com/office/officeart/2009/3/layout/HorizontalOrganizationChart"/>
    <dgm:cxn modelId="{88E97442-F484-4F6F-8711-243A71FADE2B}" type="presParOf" srcId="{3C2AA3B7-C5FD-4494-A1D1-B695C7C666AB}" destId="{525E8A40-4A42-4F23-A231-E57BA812D396}" srcOrd="2" destOrd="0" presId="urn:microsoft.com/office/officeart/2009/3/layout/HorizontalOrganizationChart"/>
    <dgm:cxn modelId="{0D111B5D-A46A-47F3-8087-609F14B04EEB}" type="presParOf" srcId="{3C2AA3B7-C5FD-4494-A1D1-B695C7C666AB}" destId="{400D8066-4A70-4D18-9040-6982580030B4}" srcOrd="3" destOrd="0" presId="urn:microsoft.com/office/officeart/2009/3/layout/HorizontalOrganizationChart"/>
    <dgm:cxn modelId="{D1E75213-C057-425A-9327-7923E55650B6}" type="presParOf" srcId="{400D8066-4A70-4D18-9040-6982580030B4}" destId="{CD73E4DE-4125-41A7-9F2D-A1845062E3A3}" srcOrd="0" destOrd="0" presId="urn:microsoft.com/office/officeart/2009/3/layout/HorizontalOrganizationChart"/>
    <dgm:cxn modelId="{36813B9A-A4BE-455D-BF6E-E019FF259172}" type="presParOf" srcId="{CD73E4DE-4125-41A7-9F2D-A1845062E3A3}" destId="{5D223C49-024A-412E-89C1-E2BA0B255B16}" srcOrd="0" destOrd="0" presId="urn:microsoft.com/office/officeart/2009/3/layout/HorizontalOrganizationChart"/>
    <dgm:cxn modelId="{FB3216F9-0C6F-47E2-8DA7-B0F19D921E68}" type="presParOf" srcId="{CD73E4DE-4125-41A7-9F2D-A1845062E3A3}" destId="{12F98182-33EE-41CC-86D9-DC85CEA5A809}" srcOrd="1" destOrd="0" presId="urn:microsoft.com/office/officeart/2009/3/layout/HorizontalOrganizationChart"/>
    <dgm:cxn modelId="{BC55BA3A-7A6A-4B5D-857D-200214A77D02}" type="presParOf" srcId="{400D8066-4A70-4D18-9040-6982580030B4}" destId="{A9CEF995-FCDF-47A4-A218-DFEC549B4B00}" srcOrd="1" destOrd="0" presId="urn:microsoft.com/office/officeart/2009/3/layout/HorizontalOrganizationChart"/>
    <dgm:cxn modelId="{F54BFFCA-C622-419F-BD6B-71206EFD8FCB}" type="presParOf" srcId="{A9CEF995-FCDF-47A4-A218-DFEC549B4B00}" destId="{E77B854E-17A0-4A10-BFA2-4D62D9AC8D08}" srcOrd="0" destOrd="0" presId="urn:microsoft.com/office/officeart/2009/3/layout/HorizontalOrganizationChart"/>
    <dgm:cxn modelId="{22AA8077-35AA-47A4-88F0-94B7FD999934}" type="presParOf" srcId="{A9CEF995-FCDF-47A4-A218-DFEC549B4B00}" destId="{79F8F507-4686-409F-9119-10CBEB1F4F83}" srcOrd="1" destOrd="0" presId="urn:microsoft.com/office/officeart/2009/3/layout/HorizontalOrganizationChart"/>
    <dgm:cxn modelId="{2D1E9CB5-C936-407B-B4CB-62F6F6A4758D}" type="presParOf" srcId="{79F8F507-4686-409F-9119-10CBEB1F4F83}" destId="{F7659ECF-EACB-4A11-A255-624B3DCFC877}" srcOrd="0" destOrd="0" presId="urn:microsoft.com/office/officeart/2009/3/layout/HorizontalOrganizationChart"/>
    <dgm:cxn modelId="{243F5528-C795-4F5A-94F0-DAD6F0AC2450}" type="presParOf" srcId="{F7659ECF-EACB-4A11-A255-624B3DCFC877}" destId="{06D28941-A49A-43EA-AB9C-0E76C2355B09}" srcOrd="0" destOrd="0" presId="urn:microsoft.com/office/officeart/2009/3/layout/HorizontalOrganizationChart"/>
    <dgm:cxn modelId="{608A8DA3-6845-4B11-BC6C-871CA88FF205}" type="presParOf" srcId="{F7659ECF-EACB-4A11-A255-624B3DCFC877}" destId="{CD21B24F-9B5C-4739-A405-064F8D3D0F84}" srcOrd="1" destOrd="0" presId="urn:microsoft.com/office/officeart/2009/3/layout/HorizontalOrganizationChart"/>
    <dgm:cxn modelId="{8B4D0DD4-379F-4B07-8955-FB1204E10641}" type="presParOf" srcId="{79F8F507-4686-409F-9119-10CBEB1F4F83}" destId="{E056C8E9-A87B-4962-B8F6-27967AE31614}" srcOrd="1" destOrd="0" presId="urn:microsoft.com/office/officeart/2009/3/layout/HorizontalOrganizationChart"/>
    <dgm:cxn modelId="{1DF5E3A4-C9C0-44CB-88DF-6370E88F87F1}" type="presParOf" srcId="{E056C8E9-A87B-4962-B8F6-27967AE31614}" destId="{3472A438-40A9-4C0E-80A7-045D2B761D7A}" srcOrd="0" destOrd="0" presId="urn:microsoft.com/office/officeart/2009/3/layout/HorizontalOrganizationChart"/>
    <dgm:cxn modelId="{342DF9A6-6946-4B53-8B64-0458DB0A33BF}" type="presParOf" srcId="{E056C8E9-A87B-4962-B8F6-27967AE31614}" destId="{B0E53735-A96A-4888-BEEA-F14021C2AFF1}" srcOrd="1" destOrd="0" presId="urn:microsoft.com/office/officeart/2009/3/layout/HorizontalOrganizationChart"/>
    <dgm:cxn modelId="{D913BE10-F0C9-4CD5-8C63-E1E0279B4CD4}" type="presParOf" srcId="{B0E53735-A96A-4888-BEEA-F14021C2AFF1}" destId="{F1A89287-E226-4D07-A47C-CC03A279E33C}" srcOrd="0" destOrd="0" presId="urn:microsoft.com/office/officeart/2009/3/layout/HorizontalOrganizationChart"/>
    <dgm:cxn modelId="{D5DF685C-238A-4F05-8A09-0769F3067475}" type="presParOf" srcId="{F1A89287-E226-4D07-A47C-CC03A279E33C}" destId="{EE06EA9E-9CDD-466C-A674-95DF2850F672}" srcOrd="0" destOrd="0" presId="urn:microsoft.com/office/officeart/2009/3/layout/HorizontalOrganizationChart"/>
    <dgm:cxn modelId="{12D2D140-1201-4BDB-9680-5DA653517FB9}" type="presParOf" srcId="{F1A89287-E226-4D07-A47C-CC03A279E33C}" destId="{DAF7EEE1-14DE-4E2B-BBC5-3A9182DE315B}" srcOrd="1" destOrd="0" presId="urn:microsoft.com/office/officeart/2009/3/layout/HorizontalOrganizationChart"/>
    <dgm:cxn modelId="{3C2FDDDB-99DB-43AC-87D8-EA9139A29EB1}" type="presParOf" srcId="{B0E53735-A96A-4888-BEEA-F14021C2AFF1}" destId="{162A18EF-9EF2-455C-BD9B-BDE0BF902B69}" srcOrd="1" destOrd="0" presId="urn:microsoft.com/office/officeart/2009/3/layout/HorizontalOrganizationChart"/>
    <dgm:cxn modelId="{113F021C-7875-426C-986A-AA2A4DB971B3}" type="presParOf" srcId="{B0E53735-A96A-4888-BEEA-F14021C2AFF1}" destId="{F82C3318-1A17-4A37-A99C-B29F46A7DD0C}" srcOrd="2" destOrd="0" presId="urn:microsoft.com/office/officeart/2009/3/layout/HorizontalOrganizationChart"/>
    <dgm:cxn modelId="{5166E7B0-D867-428D-8733-E9299541395F}" type="presParOf" srcId="{E056C8E9-A87B-4962-B8F6-27967AE31614}" destId="{7A8D1951-2638-4E4D-81A9-84DB6493E033}" srcOrd="2" destOrd="0" presId="urn:microsoft.com/office/officeart/2009/3/layout/HorizontalOrganizationChart"/>
    <dgm:cxn modelId="{2BC1E3DD-8E53-428B-9BBB-F3DC9F6D12E3}" type="presParOf" srcId="{E056C8E9-A87B-4962-B8F6-27967AE31614}" destId="{93F05F1F-E84E-4E0B-B2CC-FDE0C0184A15}" srcOrd="3" destOrd="0" presId="urn:microsoft.com/office/officeart/2009/3/layout/HorizontalOrganizationChart"/>
    <dgm:cxn modelId="{24353C0A-6C72-4040-81A4-8C2E0D77ECEA}" type="presParOf" srcId="{93F05F1F-E84E-4E0B-B2CC-FDE0C0184A15}" destId="{A37DDBE9-DE60-4BA1-8C53-B26E5CA58944}" srcOrd="0" destOrd="0" presId="urn:microsoft.com/office/officeart/2009/3/layout/HorizontalOrganizationChart"/>
    <dgm:cxn modelId="{A2E2381C-F4F1-41BB-89FA-3CF842ED9FEA}" type="presParOf" srcId="{A37DDBE9-DE60-4BA1-8C53-B26E5CA58944}" destId="{FE6280ED-18FB-43ED-8309-3A995F5AE470}" srcOrd="0" destOrd="0" presId="urn:microsoft.com/office/officeart/2009/3/layout/HorizontalOrganizationChart"/>
    <dgm:cxn modelId="{C7768205-67A1-4987-9382-09435DD68936}" type="presParOf" srcId="{A37DDBE9-DE60-4BA1-8C53-B26E5CA58944}" destId="{8AE18A9E-F745-4D09-8337-1BBC5991934C}" srcOrd="1" destOrd="0" presId="urn:microsoft.com/office/officeart/2009/3/layout/HorizontalOrganizationChart"/>
    <dgm:cxn modelId="{4116FCBF-7068-4D96-823C-16701248F032}" type="presParOf" srcId="{93F05F1F-E84E-4E0B-B2CC-FDE0C0184A15}" destId="{2337763A-6902-41DD-B775-9CB183AF0518}" srcOrd="1" destOrd="0" presId="urn:microsoft.com/office/officeart/2009/3/layout/HorizontalOrganizationChart"/>
    <dgm:cxn modelId="{C42B3B65-54CA-4D99-94E5-50ADE5795869}" type="presParOf" srcId="{93F05F1F-E84E-4E0B-B2CC-FDE0C0184A15}" destId="{53010E2C-3FAE-4324-8783-E51CD758A7F8}" srcOrd="2" destOrd="0" presId="urn:microsoft.com/office/officeart/2009/3/layout/HorizontalOrganizationChart"/>
    <dgm:cxn modelId="{8DF8FEBD-3361-4F21-A3D9-8A86E9CC8831}" type="presParOf" srcId="{79F8F507-4686-409F-9119-10CBEB1F4F83}" destId="{07032FCB-30EA-4D33-B18D-913AD3EB7FF0}" srcOrd="2" destOrd="0" presId="urn:microsoft.com/office/officeart/2009/3/layout/HorizontalOrganizationChart"/>
    <dgm:cxn modelId="{084B1832-88DE-4D6D-8DDE-483C31FA5BBD}" type="presParOf" srcId="{A9CEF995-FCDF-47A4-A218-DFEC549B4B00}" destId="{AE23130C-02E4-474B-B159-3E4ACA827769}" srcOrd="2" destOrd="0" presId="urn:microsoft.com/office/officeart/2009/3/layout/HorizontalOrganizationChart"/>
    <dgm:cxn modelId="{C57378B1-6CF4-4E7B-BCEF-5A98665A9043}" type="presParOf" srcId="{A9CEF995-FCDF-47A4-A218-DFEC549B4B00}" destId="{92CA0A16-346D-4432-8245-72BC8808AD7E}" srcOrd="3" destOrd="0" presId="urn:microsoft.com/office/officeart/2009/3/layout/HorizontalOrganizationChart"/>
    <dgm:cxn modelId="{E7D31C33-C0A2-4115-A6E8-8EC2582CE1F4}" type="presParOf" srcId="{92CA0A16-346D-4432-8245-72BC8808AD7E}" destId="{BD11A94A-9A5B-47BB-B85C-C90940C5829A}" srcOrd="0" destOrd="0" presId="urn:microsoft.com/office/officeart/2009/3/layout/HorizontalOrganizationChart"/>
    <dgm:cxn modelId="{3E9946B0-9502-4690-86FA-0A73C57092B7}" type="presParOf" srcId="{BD11A94A-9A5B-47BB-B85C-C90940C5829A}" destId="{D1909549-B9E7-4E4F-A9AB-7EB368C52029}" srcOrd="0" destOrd="0" presId="urn:microsoft.com/office/officeart/2009/3/layout/HorizontalOrganizationChart"/>
    <dgm:cxn modelId="{710004F8-1A16-4BD0-8C97-21159B7ACB38}" type="presParOf" srcId="{BD11A94A-9A5B-47BB-B85C-C90940C5829A}" destId="{E8241603-7B8F-4992-A17C-62E0E59C35D9}" srcOrd="1" destOrd="0" presId="urn:microsoft.com/office/officeart/2009/3/layout/HorizontalOrganizationChart"/>
    <dgm:cxn modelId="{D1E944B8-0829-4F8C-949C-59642002F850}" type="presParOf" srcId="{92CA0A16-346D-4432-8245-72BC8808AD7E}" destId="{5C8DB02F-1C2D-4899-B805-6929307E7E3C}" srcOrd="1" destOrd="0" presId="urn:microsoft.com/office/officeart/2009/3/layout/HorizontalOrganizationChart"/>
    <dgm:cxn modelId="{FC63D327-8626-467F-A50D-2082052BB51A}" type="presParOf" srcId="{5C8DB02F-1C2D-4899-B805-6929307E7E3C}" destId="{675A4CAC-6D05-40E9-ADA0-8BA7DD9E6433}" srcOrd="0" destOrd="0" presId="urn:microsoft.com/office/officeart/2009/3/layout/HorizontalOrganizationChart"/>
    <dgm:cxn modelId="{A500600B-4A2B-42B9-9F63-3C8AE7119D92}" type="presParOf" srcId="{5C8DB02F-1C2D-4899-B805-6929307E7E3C}" destId="{BDE1C8EA-E223-43FB-8B3A-A2B35E1F15C7}" srcOrd="1" destOrd="0" presId="urn:microsoft.com/office/officeart/2009/3/layout/HorizontalOrganizationChart"/>
    <dgm:cxn modelId="{1C1DB04C-0CC7-4C27-904F-BD8EA96DCC1B}" type="presParOf" srcId="{BDE1C8EA-E223-43FB-8B3A-A2B35E1F15C7}" destId="{44990A82-167C-485A-A6BE-65A3EDE72506}" srcOrd="0" destOrd="0" presId="urn:microsoft.com/office/officeart/2009/3/layout/HorizontalOrganizationChart"/>
    <dgm:cxn modelId="{C04B6915-9F91-428D-A9D0-996F73AF967E}" type="presParOf" srcId="{44990A82-167C-485A-A6BE-65A3EDE72506}" destId="{F32080C6-191B-4B21-8C34-B88AB4BEC354}" srcOrd="0" destOrd="0" presId="urn:microsoft.com/office/officeart/2009/3/layout/HorizontalOrganizationChart"/>
    <dgm:cxn modelId="{E8BACE67-D1E5-47E2-8632-EA6A68CAE797}" type="presParOf" srcId="{44990A82-167C-485A-A6BE-65A3EDE72506}" destId="{B4077078-B930-404F-95FD-A60425A90178}" srcOrd="1" destOrd="0" presId="urn:microsoft.com/office/officeart/2009/3/layout/HorizontalOrganizationChart"/>
    <dgm:cxn modelId="{15DE7DDE-3575-4C8E-A181-A9889669F91A}" type="presParOf" srcId="{BDE1C8EA-E223-43FB-8B3A-A2B35E1F15C7}" destId="{325485A5-62F5-41ED-B587-EE1A3E6D0EF3}" srcOrd="1" destOrd="0" presId="urn:microsoft.com/office/officeart/2009/3/layout/HorizontalOrganizationChart"/>
    <dgm:cxn modelId="{73055A40-EA4D-493C-AAD2-278D0DF32B24}" type="presParOf" srcId="{BDE1C8EA-E223-43FB-8B3A-A2B35E1F15C7}" destId="{0A7AE3B0-3502-4B41-9850-2800A0650565}" srcOrd="2" destOrd="0" presId="urn:microsoft.com/office/officeart/2009/3/layout/HorizontalOrganizationChart"/>
    <dgm:cxn modelId="{94BB168E-FD69-4C8F-AAB9-4C967BE5F58C}" type="presParOf" srcId="{5C8DB02F-1C2D-4899-B805-6929307E7E3C}" destId="{E95519E1-0BF7-44A4-A753-DE2AB90790FC}" srcOrd="2" destOrd="0" presId="urn:microsoft.com/office/officeart/2009/3/layout/HorizontalOrganizationChart"/>
    <dgm:cxn modelId="{C1A6FB5B-BA02-4616-8E65-0A4893EBAA1B}" type="presParOf" srcId="{5C8DB02F-1C2D-4899-B805-6929307E7E3C}" destId="{D0C63002-B995-497B-9CCA-E9ECF2AD254E}" srcOrd="3" destOrd="0" presId="urn:microsoft.com/office/officeart/2009/3/layout/HorizontalOrganizationChart"/>
    <dgm:cxn modelId="{F9A02B0A-A874-43A3-A64B-FB47EA0D0B26}" type="presParOf" srcId="{D0C63002-B995-497B-9CCA-E9ECF2AD254E}" destId="{924BDE3A-6B22-46DE-8558-37FFE3C0CCED}" srcOrd="0" destOrd="0" presId="urn:microsoft.com/office/officeart/2009/3/layout/HorizontalOrganizationChart"/>
    <dgm:cxn modelId="{517A7365-D9CC-4F98-A131-F8C244C6C4F5}" type="presParOf" srcId="{924BDE3A-6B22-46DE-8558-37FFE3C0CCED}" destId="{D8FD6D8E-2C7B-4253-A6B9-43D6ED5157A1}" srcOrd="0" destOrd="0" presId="urn:microsoft.com/office/officeart/2009/3/layout/HorizontalOrganizationChart"/>
    <dgm:cxn modelId="{F7B63BCB-D014-4623-BFBE-71AE9E564C7E}" type="presParOf" srcId="{924BDE3A-6B22-46DE-8558-37FFE3C0CCED}" destId="{BAC61A6B-1E4C-45A6-B8F4-45EC734DC638}" srcOrd="1" destOrd="0" presId="urn:microsoft.com/office/officeart/2009/3/layout/HorizontalOrganizationChart"/>
    <dgm:cxn modelId="{63C4219B-82C1-405D-B87F-A5B5E148A490}" type="presParOf" srcId="{D0C63002-B995-497B-9CCA-E9ECF2AD254E}" destId="{F40D6DFB-B374-4EAD-BFD5-0C06F2719D74}" srcOrd="1" destOrd="0" presId="urn:microsoft.com/office/officeart/2009/3/layout/HorizontalOrganizationChart"/>
    <dgm:cxn modelId="{ECD9FEA7-098B-4723-9B10-99880E625F4C}" type="presParOf" srcId="{D0C63002-B995-497B-9CCA-E9ECF2AD254E}" destId="{343CC53B-9B54-437C-8940-3CF80B342CA4}" srcOrd="2" destOrd="0" presId="urn:microsoft.com/office/officeart/2009/3/layout/HorizontalOrganizationChart"/>
    <dgm:cxn modelId="{C807266E-9679-42A5-B196-B71CD35FDD33}" type="presParOf" srcId="{5C8DB02F-1C2D-4899-B805-6929307E7E3C}" destId="{7A0228D6-CC9D-474B-8851-6327CCF82FFD}" srcOrd="4" destOrd="0" presId="urn:microsoft.com/office/officeart/2009/3/layout/HorizontalOrganizationChart"/>
    <dgm:cxn modelId="{EA834633-84F8-484E-8251-56E59F47C736}" type="presParOf" srcId="{5C8DB02F-1C2D-4899-B805-6929307E7E3C}" destId="{DAA88E49-B8A6-4DB7-BEB0-AF8B5A303430}" srcOrd="5" destOrd="0" presId="urn:microsoft.com/office/officeart/2009/3/layout/HorizontalOrganizationChart"/>
    <dgm:cxn modelId="{D453979A-03B8-4872-B84D-BFE6D2B8F336}" type="presParOf" srcId="{DAA88E49-B8A6-4DB7-BEB0-AF8B5A303430}" destId="{08209756-91B9-4769-9029-7C8ECBB9D166}" srcOrd="0" destOrd="0" presId="urn:microsoft.com/office/officeart/2009/3/layout/HorizontalOrganizationChart"/>
    <dgm:cxn modelId="{D70BD06D-73CB-47FD-82AA-60C300C8E06B}" type="presParOf" srcId="{08209756-91B9-4769-9029-7C8ECBB9D166}" destId="{E6BCF9FD-5F63-4DF0-8D7E-6E34A3E7DF95}" srcOrd="0" destOrd="0" presId="urn:microsoft.com/office/officeart/2009/3/layout/HorizontalOrganizationChart"/>
    <dgm:cxn modelId="{D2490A4F-E823-435A-A938-D856ECEDA285}" type="presParOf" srcId="{08209756-91B9-4769-9029-7C8ECBB9D166}" destId="{5E887242-F874-485D-ACC9-49A9D5256729}" srcOrd="1" destOrd="0" presId="urn:microsoft.com/office/officeart/2009/3/layout/HorizontalOrganizationChart"/>
    <dgm:cxn modelId="{42F3261A-A858-40B2-9774-B552CA6EB8EE}" type="presParOf" srcId="{DAA88E49-B8A6-4DB7-BEB0-AF8B5A303430}" destId="{B1BDD3D2-7992-4A0B-91C8-6781949B240D}" srcOrd="1" destOrd="0" presId="urn:microsoft.com/office/officeart/2009/3/layout/HorizontalOrganizationChart"/>
    <dgm:cxn modelId="{7672B0EB-87B4-48F5-963B-15D544DEDA5F}" type="presParOf" srcId="{DAA88E49-B8A6-4DB7-BEB0-AF8B5A303430}" destId="{A892D9D7-AA06-4336-A2F6-BEEFFCA433DB}" srcOrd="2" destOrd="0" presId="urn:microsoft.com/office/officeart/2009/3/layout/HorizontalOrganizationChart"/>
    <dgm:cxn modelId="{A872F8B8-1F69-4426-BC7F-151935D3C4D0}" type="presParOf" srcId="{5C8DB02F-1C2D-4899-B805-6929307E7E3C}" destId="{B52B0632-C6DD-4838-959A-97A228270FEB}" srcOrd="6" destOrd="0" presId="urn:microsoft.com/office/officeart/2009/3/layout/HorizontalOrganizationChart"/>
    <dgm:cxn modelId="{32209F94-308B-4D59-9732-6863922A2079}" type="presParOf" srcId="{5C8DB02F-1C2D-4899-B805-6929307E7E3C}" destId="{828235AC-8BED-4A5E-AA54-87D750EF4D49}" srcOrd="7" destOrd="0" presId="urn:microsoft.com/office/officeart/2009/3/layout/HorizontalOrganizationChart"/>
    <dgm:cxn modelId="{49645D8B-8595-4F45-93D9-A6E35295DE1B}" type="presParOf" srcId="{828235AC-8BED-4A5E-AA54-87D750EF4D49}" destId="{BAF3D2FA-5F1E-44A8-9FF9-9B1B9FBC2171}" srcOrd="0" destOrd="0" presId="urn:microsoft.com/office/officeart/2009/3/layout/HorizontalOrganizationChart"/>
    <dgm:cxn modelId="{B4B24792-8395-4FE9-9744-C33BFC0FC311}" type="presParOf" srcId="{BAF3D2FA-5F1E-44A8-9FF9-9B1B9FBC2171}" destId="{5D771546-BCAE-404B-AB59-CC3E2E27FB5B}" srcOrd="0" destOrd="0" presId="urn:microsoft.com/office/officeart/2009/3/layout/HorizontalOrganizationChart"/>
    <dgm:cxn modelId="{AD85284C-C541-42F1-ABB5-B043EC6615B8}" type="presParOf" srcId="{BAF3D2FA-5F1E-44A8-9FF9-9B1B9FBC2171}" destId="{467A2523-9608-4A14-A1A5-EA95C1DFD078}" srcOrd="1" destOrd="0" presId="urn:microsoft.com/office/officeart/2009/3/layout/HorizontalOrganizationChart"/>
    <dgm:cxn modelId="{D3708271-E837-441E-8DC3-7392772F66D3}" type="presParOf" srcId="{828235AC-8BED-4A5E-AA54-87D750EF4D49}" destId="{3BBB7289-2A84-4B46-829E-7BBB15C869DF}" srcOrd="1" destOrd="0" presId="urn:microsoft.com/office/officeart/2009/3/layout/HorizontalOrganizationChart"/>
    <dgm:cxn modelId="{B7574D77-4F4F-40D9-9969-8BD4C9907F55}" type="presParOf" srcId="{828235AC-8BED-4A5E-AA54-87D750EF4D49}" destId="{0B8F7C8F-AE7A-4675-B2E4-2DFDA9B8B8FC}" srcOrd="2" destOrd="0" presId="urn:microsoft.com/office/officeart/2009/3/layout/HorizontalOrganizationChart"/>
    <dgm:cxn modelId="{38F424DF-DBE6-458F-B9CA-C599912CB349}" type="presParOf" srcId="{92CA0A16-346D-4432-8245-72BC8808AD7E}" destId="{951E781E-1E8F-4D37-9149-EC7ED5CE8AB3}" srcOrd="2" destOrd="0" presId="urn:microsoft.com/office/officeart/2009/3/layout/HorizontalOrganizationChart"/>
    <dgm:cxn modelId="{9637DAA3-70A9-4BFD-A1DC-A2A0B4D7272C}" type="presParOf" srcId="{400D8066-4A70-4D18-9040-6982580030B4}" destId="{04D4F232-F905-4A08-B3C6-439B233B81F1}" srcOrd="2" destOrd="0" presId="urn:microsoft.com/office/officeart/2009/3/layout/HorizontalOrganizationChart"/>
    <dgm:cxn modelId="{2990FAC2-40A1-4D99-BD28-D749E7303601}" type="presParOf" srcId="{787BEF25-B5FB-4425-925A-AFC16FF2A9A6}" destId="{3BF8CD7F-E92A-406C-9F2D-436756C4ED8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02F3B0-BD80-4426-92B3-4C026E5C9269}" type="doc">
      <dgm:prSet loTypeId="urn:microsoft.com/office/officeart/2005/8/layout/radial6" loCatId="relationship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D4785E8-AD7A-4B44-BF6B-BD7027DD75E4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smtClean="0"/>
            <a:t>WDMS:</a:t>
          </a:r>
        </a:p>
        <a:p>
          <a:r>
            <a:rPr lang="en-US" smtClean="0"/>
            <a:t>Oracle</a:t>
          </a:r>
          <a:endParaRPr lang="en-GB" dirty="0"/>
        </a:p>
      </dgm:t>
    </dgm:pt>
    <dgm:pt modelId="{ECEC5155-77B5-420D-AAD3-75B0DE459154}" type="parTrans" cxnId="{522C4D08-98C1-4600-BD59-5FC130837529}">
      <dgm:prSet/>
      <dgm:spPr/>
      <dgm:t>
        <a:bodyPr/>
        <a:lstStyle/>
        <a:p>
          <a:endParaRPr lang="en-GB"/>
        </a:p>
      </dgm:t>
    </dgm:pt>
    <dgm:pt modelId="{01B94426-9794-4833-ADA9-24D26A784F1F}" type="sibTrans" cxnId="{522C4D08-98C1-4600-BD59-5FC130837529}">
      <dgm:prSet/>
      <dgm:spPr/>
      <dgm:t>
        <a:bodyPr/>
        <a:lstStyle/>
        <a:p>
          <a:endParaRPr lang="en-GB"/>
        </a:p>
      </dgm:t>
    </dgm:pt>
    <dgm:pt modelId="{CE6F05D3-9B88-4AD5-BF6E-2B0024976D17}">
      <dgm:prSet phldrT="[Text]" custT="1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sz="1200" dirty="0" smtClean="0"/>
            <a:t>WDSETJV</a:t>
          </a:r>
          <a:endParaRPr lang="en-GB" sz="1200" dirty="0"/>
        </a:p>
      </dgm:t>
    </dgm:pt>
    <dgm:pt modelId="{55E46FBD-3139-4F0E-9C50-ECF7611EB56C}" type="parTrans" cxnId="{7D6ACDA5-CD2E-4D11-9E2D-F2F2AB910A6B}">
      <dgm:prSet/>
      <dgm:spPr/>
      <dgm:t>
        <a:bodyPr/>
        <a:lstStyle/>
        <a:p>
          <a:endParaRPr lang="en-GB"/>
        </a:p>
      </dgm:t>
    </dgm:pt>
    <dgm:pt modelId="{1247DA50-EE57-46B7-A332-A1A6CE088813}" type="sibTrans" cxnId="{7D6ACDA5-CD2E-4D11-9E2D-F2F2AB910A6B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EE9316A0-706A-4A7A-B41F-CB76D07B3C9A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smtClean="0"/>
            <a:t>WDSET</a:t>
          </a:r>
          <a:endParaRPr lang="en-GB" dirty="0"/>
        </a:p>
      </dgm:t>
    </dgm:pt>
    <dgm:pt modelId="{FA62D3CC-CD95-41FA-9309-6E4C01DA5B0D}" type="parTrans" cxnId="{71103951-0A25-4468-AAF0-1C1A03419283}">
      <dgm:prSet/>
      <dgm:spPr/>
      <dgm:t>
        <a:bodyPr/>
        <a:lstStyle/>
        <a:p>
          <a:endParaRPr lang="en-GB"/>
        </a:p>
      </dgm:t>
    </dgm:pt>
    <dgm:pt modelId="{69AB1997-BDC0-4B51-A0C2-7874C61204CB}" type="sibTrans" cxnId="{71103951-0A25-4468-AAF0-1C1A03419283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14DFB4B2-A8FA-4868-AD71-776065194B96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/>
            <a:t>WDSETEMAIL</a:t>
          </a:r>
          <a:endParaRPr lang="en-GB" dirty="0"/>
        </a:p>
      </dgm:t>
    </dgm:pt>
    <dgm:pt modelId="{38DAE44D-7A64-40DC-9D26-C54AD8F19C09}" type="parTrans" cxnId="{64AE28EF-E240-439F-BDA9-447B6B17AF87}">
      <dgm:prSet/>
      <dgm:spPr/>
      <dgm:t>
        <a:bodyPr/>
        <a:lstStyle/>
        <a:p>
          <a:endParaRPr lang="en-GB"/>
        </a:p>
      </dgm:t>
    </dgm:pt>
    <dgm:pt modelId="{F2B25D1B-63BF-426D-9902-CA97BF99B5E9}" type="sibTrans" cxnId="{64AE28EF-E240-439F-BDA9-447B6B17AF87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7ABE606E-57F7-4C58-A94D-E3D607BC2ADE}">
      <dgm:prSet phldrT="[Text]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/>
            <a:t>……</a:t>
          </a:r>
          <a:endParaRPr lang="en-GB" dirty="0"/>
        </a:p>
      </dgm:t>
    </dgm:pt>
    <dgm:pt modelId="{90DAB2F4-E8C2-4235-8CB1-0FF5133FF8DB}" type="parTrans" cxnId="{E0B158F4-60AF-4620-A4B2-80FD429944F5}">
      <dgm:prSet/>
      <dgm:spPr/>
      <dgm:t>
        <a:bodyPr/>
        <a:lstStyle/>
        <a:p>
          <a:endParaRPr lang="en-GB"/>
        </a:p>
      </dgm:t>
    </dgm:pt>
    <dgm:pt modelId="{643DFB48-1D00-4E6D-AF3B-136B3A1641AB}" type="sibTrans" cxnId="{E0B158F4-60AF-4620-A4B2-80FD429944F5}">
      <dgm:prSet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AB168C1B-B804-4AC9-B4DD-74C75C39387C}" type="pres">
      <dgm:prSet presAssocID="{2202F3B0-BD80-4426-92B3-4C026E5C92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783201A-63D6-4A39-96E1-8E383B08F82C}" type="pres">
      <dgm:prSet presAssocID="{4D4785E8-AD7A-4B44-BF6B-BD7027DD75E4}" presName="centerShape" presStyleLbl="node0" presStyleIdx="0" presStyleCnt="1"/>
      <dgm:spPr/>
      <dgm:t>
        <a:bodyPr/>
        <a:lstStyle/>
        <a:p>
          <a:endParaRPr lang="en-GB"/>
        </a:p>
      </dgm:t>
    </dgm:pt>
    <dgm:pt modelId="{4D54EBD1-CFDB-44C8-A22B-C57F5B92FFB0}" type="pres">
      <dgm:prSet presAssocID="{CE6F05D3-9B88-4AD5-BF6E-2B0024976D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8E36E6-314E-495E-BE82-E861177D0EDC}" type="pres">
      <dgm:prSet presAssocID="{CE6F05D3-9B88-4AD5-BF6E-2B0024976D17}" presName="dummy" presStyleCnt="0"/>
      <dgm:spPr/>
      <dgm:t>
        <a:bodyPr/>
        <a:lstStyle/>
        <a:p>
          <a:endParaRPr lang="en-GB"/>
        </a:p>
      </dgm:t>
    </dgm:pt>
    <dgm:pt modelId="{41D3E4D5-3504-4E49-A4D4-B6D6263DA4CE}" type="pres">
      <dgm:prSet presAssocID="{1247DA50-EE57-46B7-A332-A1A6CE088813}" presName="sibTrans" presStyleLbl="sibTrans2D1" presStyleIdx="0" presStyleCnt="4"/>
      <dgm:spPr/>
      <dgm:t>
        <a:bodyPr/>
        <a:lstStyle/>
        <a:p>
          <a:endParaRPr lang="en-GB"/>
        </a:p>
      </dgm:t>
    </dgm:pt>
    <dgm:pt modelId="{A438630B-8F04-4A54-B739-6574DB632698}" type="pres">
      <dgm:prSet presAssocID="{EE9316A0-706A-4A7A-B41F-CB76D07B3C9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081A58-82B2-49A0-869E-96BD8DF2BA39}" type="pres">
      <dgm:prSet presAssocID="{EE9316A0-706A-4A7A-B41F-CB76D07B3C9A}" presName="dummy" presStyleCnt="0"/>
      <dgm:spPr/>
      <dgm:t>
        <a:bodyPr/>
        <a:lstStyle/>
        <a:p>
          <a:endParaRPr lang="en-GB"/>
        </a:p>
      </dgm:t>
    </dgm:pt>
    <dgm:pt modelId="{120EA373-5ADA-472B-A398-104AA2492CEF}" type="pres">
      <dgm:prSet presAssocID="{69AB1997-BDC0-4B51-A0C2-7874C61204CB}" presName="sibTrans" presStyleLbl="sibTrans2D1" presStyleIdx="1" presStyleCnt="4"/>
      <dgm:spPr/>
      <dgm:t>
        <a:bodyPr/>
        <a:lstStyle/>
        <a:p>
          <a:endParaRPr lang="en-GB"/>
        </a:p>
      </dgm:t>
    </dgm:pt>
    <dgm:pt modelId="{2EB766AF-2F72-4A27-82E2-641F468CB41B}" type="pres">
      <dgm:prSet presAssocID="{14DFB4B2-A8FA-4868-AD71-776065194B9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46ECB2-D49B-4AAA-82BC-37AC5244187E}" type="pres">
      <dgm:prSet presAssocID="{14DFB4B2-A8FA-4868-AD71-776065194B96}" presName="dummy" presStyleCnt="0"/>
      <dgm:spPr/>
      <dgm:t>
        <a:bodyPr/>
        <a:lstStyle/>
        <a:p>
          <a:endParaRPr lang="en-GB"/>
        </a:p>
      </dgm:t>
    </dgm:pt>
    <dgm:pt modelId="{DAD554F8-F6CB-4F75-89AE-99AF60893256}" type="pres">
      <dgm:prSet presAssocID="{F2B25D1B-63BF-426D-9902-CA97BF99B5E9}" presName="sibTrans" presStyleLbl="sibTrans2D1" presStyleIdx="2" presStyleCnt="4"/>
      <dgm:spPr/>
      <dgm:t>
        <a:bodyPr/>
        <a:lstStyle/>
        <a:p>
          <a:endParaRPr lang="en-GB"/>
        </a:p>
      </dgm:t>
    </dgm:pt>
    <dgm:pt modelId="{8E45839D-5C06-458E-876C-149BAB31EFCF}" type="pres">
      <dgm:prSet presAssocID="{7ABE606E-57F7-4C58-A94D-E3D607BC2A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6A8601-A1A7-4E79-B6F4-E65EB04FCAD4}" type="pres">
      <dgm:prSet presAssocID="{7ABE606E-57F7-4C58-A94D-E3D607BC2ADE}" presName="dummy" presStyleCnt="0"/>
      <dgm:spPr/>
      <dgm:t>
        <a:bodyPr/>
        <a:lstStyle/>
        <a:p>
          <a:endParaRPr lang="en-GB"/>
        </a:p>
      </dgm:t>
    </dgm:pt>
    <dgm:pt modelId="{D8644994-3AA1-4345-8712-1301CDBE78ED}" type="pres">
      <dgm:prSet presAssocID="{643DFB48-1D00-4E6D-AF3B-136B3A1641AB}" presName="sibTrans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C1DBD696-E6B2-453A-B17F-651E088C3AFA}" type="presOf" srcId="{2202F3B0-BD80-4426-92B3-4C026E5C9269}" destId="{AB168C1B-B804-4AC9-B4DD-74C75C39387C}" srcOrd="0" destOrd="0" presId="urn:microsoft.com/office/officeart/2005/8/layout/radial6"/>
    <dgm:cxn modelId="{11C2D3AA-6A0A-449D-888F-C65D0FA6E7FE}" type="presOf" srcId="{643DFB48-1D00-4E6D-AF3B-136B3A1641AB}" destId="{D8644994-3AA1-4345-8712-1301CDBE78ED}" srcOrd="0" destOrd="0" presId="urn:microsoft.com/office/officeart/2005/8/layout/radial6"/>
    <dgm:cxn modelId="{E48CF47F-C3C8-43C1-B3B1-FE71343ADE8B}" type="presOf" srcId="{14DFB4B2-A8FA-4868-AD71-776065194B96}" destId="{2EB766AF-2F72-4A27-82E2-641F468CB41B}" srcOrd="0" destOrd="0" presId="urn:microsoft.com/office/officeart/2005/8/layout/radial6"/>
    <dgm:cxn modelId="{98950756-130E-4203-AF3B-9310D2BEC3D8}" type="presOf" srcId="{69AB1997-BDC0-4B51-A0C2-7874C61204CB}" destId="{120EA373-5ADA-472B-A398-104AA2492CEF}" srcOrd="0" destOrd="0" presId="urn:microsoft.com/office/officeart/2005/8/layout/radial6"/>
    <dgm:cxn modelId="{64AE28EF-E240-439F-BDA9-447B6B17AF87}" srcId="{4D4785E8-AD7A-4B44-BF6B-BD7027DD75E4}" destId="{14DFB4B2-A8FA-4868-AD71-776065194B96}" srcOrd="2" destOrd="0" parTransId="{38DAE44D-7A64-40DC-9D26-C54AD8F19C09}" sibTransId="{F2B25D1B-63BF-426D-9902-CA97BF99B5E9}"/>
    <dgm:cxn modelId="{76C0ADBF-5765-4CB1-BE6E-81FA192FC639}" type="presOf" srcId="{4D4785E8-AD7A-4B44-BF6B-BD7027DD75E4}" destId="{9783201A-63D6-4A39-96E1-8E383B08F82C}" srcOrd="0" destOrd="0" presId="urn:microsoft.com/office/officeart/2005/8/layout/radial6"/>
    <dgm:cxn modelId="{E0B158F4-60AF-4620-A4B2-80FD429944F5}" srcId="{4D4785E8-AD7A-4B44-BF6B-BD7027DD75E4}" destId="{7ABE606E-57F7-4C58-A94D-E3D607BC2ADE}" srcOrd="3" destOrd="0" parTransId="{90DAB2F4-E8C2-4235-8CB1-0FF5133FF8DB}" sibTransId="{643DFB48-1D00-4E6D-AF3B-136B3A1641AB}"/>
    <dgm:cxn modelId="{ACE1B1F6-A2CB-4BF9-8F60-2F72DBD715C4}" type="presOf" srcId="{7ABE606E-57F7-4C58-A94D-E3D607BC2ADE}" destId="{8E45839D-5C06-458E-876C-149BAB31EFCF}" srcOrd="0" destOrd="0" presId="urn:microsoft.com/office/officeart/2005/8/layout/radial6"/>
    <dgm:cxn modelId="{522C4D08-98C1-4600-BD59-5FC130837529}" srcId="{2202F3B0-BD80-4426-92B3-4C026E5C9269}" destId="{4D4785E8-AD7A-4B44-BF6B-BD7027DD75E4}" srcOrd="0" destOrd="0" parTransId="{ECEC5155-77B5-420D-AAD3-75B0DE459154}" sibTransId="{01B94426-9794-4833-ADA9-24D26A784F1F}"/>
    <dgm:cxn modelId="{EECD33AE-A817-463F-83B6-97F578BF3FF8}" type="presOf" srcId="{F2B25D1B-63BF-426D-9902-CA97BF99B5E9}" destId="{DAD554F8-F6CB-4F75-89AE-99AF60893256}" srcOrd="0" destOrd="0" presId="urn:microsoft.com/office/officeart/2005/8/layout/radial6"/>
    <dgm:cxn modelId="{39257C15-F806-48D4-9B8E-9E34EA8BAE3F}" type="presOf" srcId="{EE9316A0-706A-4A7A-B41F-CB76D07B3C9A}" destId="{A438630B-8F04-4A54-B739-6574DB632698}" srcOrd="0" destOrd="0" presId="urn:microsoft.com/office/officeart/2005/8/layout/radial6"/>
    <dgm:cxn modelId="{9571643F-9513-41D2-9460-0CC7AA5693E6}" type="presOf" srcId="{1247DA50-EE57-46B7-A332-A1A6CE088813}" destId="{41D3E4D5-3504-4E49-A4D4-B6D6263DA4CE}" srcOrd="0" destOrd="0" presId="urn:microsoft.com/office/officeart/2005/8/layout/radial6"/>
    <dgm:cxn modelId="{71103951-0A25-4468-AAF0-1C1A03419283}" srcId="{4D4785E8-AD7A-4B44-BF6B-BD7027DD75E4}" destId="{EE9316A0-706A-4A7A-B41F-CB76D07B3C9A}" srcOrd="1" destOrd="0" parTransId="{FA62D3CC-CD95-41FA-9309-6E4C01DA5B0D}" sibTransId="{69AB1997-BDC0-4B51-A0C2-7874C61204CB}"/>
    <dgm:cxn modelId="{7D6ACDA5-CD2E-4D11-9E2D-F2F2AB910A6B}" srcId="{4D4785E8-AD7A-4B44-BF6B-BD7027DD75E4}" destId="{CE6F05D3-9B88-4AD5-BF6E-2B0024976D17}" srcOrd="0" destOrd="0" parTransId="{55E46FBD-3139-4F0E-9C50-ECF7611EB56C}" sibTransId="{1247DA50-EE57-46B7-A332-A1A6CE088813}"/>
    <dgm:cxn modelId="{43563B5E-AD78-493E-BFA3-971F764CD2A0}" type="presOf" srcId="{CE6F05D3-9B88-4AD5-BF6E-2B0024976D17}" destId="{4D54EBD1-CFDB-44C8-A22B-C57F5B92FFB0}" srcOrd="0" destOrd="0" presId="urn:microsoft.com/office/officeart/2005/8/layout/radial6"/>
    <dgm:cxn modelId="{8A7CC166-7CEF-4567-9CD2-4A5475B7C13E}" type="presParOf" srcId="{AB168C1B-B804-4AC9-B4DD-74C75C39387C}" destId="{9783201A-63D6-4A39-96E1-8E383B08F82C}" srcOrd="0" destOrd="0" presId="urn:microsoft.com/office/officeart/2005/8/layout/radial6"/>
    <dgm:cxn modelId="{A6508807-31C6-4C6D-940D-73AD5461B201}" type="presParOf" srcId="{AB168C1B-B804-4AC9-B4DD-74C75C39387C}" destId="{4D54EBD1-CFDB-44C8-A22B-C57F5B92FFB0}" srcOrd="1" destOrd="0" presId="urn:microsoft.com/office/officeart/2005/8/layout/radial6"/>
    <dgm:cxn modelId="{D5B45B75-B48C-4DA1-A761-C150FC805D76}" type="presParOf" srcId="{AB168C1B-B804-4AC9-B4DD-74C75C39387C}" destId="{658E36E6-314E-495E-BE82-E861177D0EDC}" srcOrd="2" destOrd="0" presId="urn:microsoft.com/office/officeart/2005/8/layout/radial6"/>
    <dgm:cxn modelId="{3EDBAE63-2766-412D-B819-108C2CCA6A54}" type="presParOf" srcId="{AB168C1B-B804-4AC9-B4DD-74C75C39387C}" destId="{41D3E4D5-3504-4E49-A4D4-B6D6263DA4CE}" srcOrd="3" destOrd="0" presId="urn:microsoft.com/office/officeart/2005/8/layout/radial6"/>
    <dgm:cxn modelId="{ED10D156-8800-46DC-8C0B-A89E0308C219}" type="presParOf" srcId="{AB168C1B-B804-4AC9-B4DD-74C75C39387C}" destId="{A438630B-8F04-4A54-B739-6574DB632698}" srcOrd="4" destOrd="0" presId="urn:microsoft.com/office/officeart/2005/8/layout/radial6"/>
    <dgm:cxn modelId="{E2725750-7AFB-4CF0-8CA4-FE814C3A5F11}" type="presParOf" srcId="{AB168C1B-B804-4AC9-B4DD-74C75C39387C}" destId="{5C081A58-82B2-49A0-869E-96BD8DF2BA39}" srcOrd="5" destOrd="0" presId="urn:microsoft.com/office/officeart/2005/8/layout/radial6"/>
    <dgm:cxn modelId="{5FF3BF4F-6703-486A-AA5E-12120A35DDE5}" type="presParOf" srcId="{AB168C1B-B804-4AC9-B4DD-74C75C39387C}" destId="{120EA373-5ADA-472B-A398-104AA2492CEF}" srcOrd="6" destOrd="0" presId="urn:microsoft.com/office/officeart/2005/8/layout/radial6"/>
    <dgm:cxn modelId="{F4536530-886D-4B84-B185-BA1EF3D06563}" type="presParOf" srcId="{AB168C1B-B804-4AC9-B4DD-74C75C39387C}" destId="{2EB766AF-2F72-4A27-82E2-641F468CB41B}" srcOrd="7" destOrd="0" presId="urn:microsoft.com/office/officeart/2005/8/layout/radial6"/>
    <dgm:cxn modelId="{39B13551-84BF-4640-866A-17654DD09EFD}" type="presParOf" srcId="{AB168C1B-B804-4AC9-B4DD-74C75C39387C}" destId="{7846ECB2-D49B-4AAA-82BC-37AC5244187E}" srcOrd="8" destOrd="0" presId="urn:microsoft.com/office/officeart/2005/8/layout/radial6"/>
    <dgm:cxn modelId="{2857ECA7-937A-49BF-9C06-933967D29064}" type="presParOf" srcId="{AB168C1B-B804-4AC9-B4DD-74C75C39387C}" destId="{DAD554F8-F6CB-4F75-89AE-99AF60893256}" srcOrd="9" destOrd="0" presId="urn:microsoft.com/office/officeart/2005/8/layout/radial6"/>
    <dgm:cxn modelId="{A852CC36-E949-47B8-91C9-DEEAEEA092B5}" type="presParOf" srcId="{AB168C1B-B804-4AC9-B4DD-74C75C39387C}" destId="{8E45839D-5C06-458E-876C-149BAB31EFCF}" srcOrd="10" destOrd="0" presId="urn:microsoft.com/office/officeart/2005/8/layout/radial6"/>
    <dgm:cxn modelId="{CB8970B6-638D-4198-A4C7-ADF6429CDE73}" type="presParOf" srcId="{AB168C1B-B804-4AC9-B4DD-74C75C39387C}" destId="{DE6A8601-A1A7-4E79-B6F4-E65EB04FCAD4}" srcOrd="11" destOrd="0" presId="urn:microsoft.com/office/officeart/2005/8/layout/radial6"/>
    <dgm:cxn modelId="{71EC6220-02CE-42D7-9C24-3ACEE81B757F}" type="presParOf" srcId="{AB168C1B-B804-4AC9-B4DD-74C75C39387C}" destId="{D8644994-3AA1-4345-8712-1301CDBE78E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02F3B0-BD80-4426-92B3-4C026E5C9269}" type="doc">
      <dgm:prSet loTypeId="urn:microsoft.com/office/officeart/2005/8/layout/radial6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D4785E8-AD7A-4B44-BF6B-BD7027DD75E4}">
      <dgm:prSet phldrT="[Text]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err="1" smtClean="0"/>
            <a:t>Teamcenter</a:t>
          </a:r>
          <a:r>
            <a:rPr lang="en-US" dirty="0" smtClean="0"/>
            <a:t>:</a:t>
          </a:r>
        </a:p>
        <a:p>
          <a:r>
            <a:rPr lang="en-US" dirty="0" smtClean="0"/>
            <a:t>SQL Server</a:t>
          </a:r>
          <a:endParaRPr lang="en-GB" dirty="0"/>
        </a:p>
      </dgm:t>
    </dgm:pt>
    <dgm:pt modelId="{ECEC5155-77B5-420D-AAD3-75B0DE459154}" type="parTrans" cxnId="{522C4D08-98C1-4600-BD59-5FC130837529}">
      <dgm:prSet/>
      <dgm:spPr/>
      <dgm:t>
        <a:bodyPr/>
        <a:lstStyle/>
        <a:p>
          <a:endParaRPr lang="en-GB"/>
        </a:p>
      </dgm:t>
    </dgm:pt>
    <dgm:pt modelId="{01B94426-9794-4833-ADA9-24D26A784F1F}" type="sibTrans" cxnId="{522C4D08-98C1-4600-BD59-5FC130837529}">
      <dgm:prSet/>
      <dgm:spPr/>
      <dgm:t>
        <a:bodyPr/>
        <a:lstStyle/>
        <a:p>
          <a:endParaRPr lang="en-GB"/>
        </a:p>
      </dgm:t>
    </dgm:pt>
    <dgm:pt modelId="{CE6F05D3-9B88-4AD5-BF6E-2B0024976D17}">
      <dgm:prSet phldrT="[Text]" cust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smtClean="0"/>
            <a:t>PWORKSPACEOBJECT</a:t>
          </a:r>
          <a:endParaRPr lang="en-GB" sz="1200" dirty="0"/>
        </a:p>
      </dgm:t>
    </dgm:pt>
    <dgm:pt modelId="{55E46FBD-3139-4F0E-9C50-ECF7611EB56C}" type="parTrans" cxnId="{7D6ACDA5-CD2E-4D11-9E2D-F2F2AB910A6B}">
      <dgm:prSet/>
      <dgm:spPr/>
      <dgm:t>
        <a:bodyPr/>
        <a:lstStyle/>
        <a:p>
          <a:endParaRPr lang="en-GB"/>
        </a:p>
      </dgm:t>
    </dgm:pt>
    <dgm:pt modelId="{1247DA50-EE57-46B7-A332-A1A6CE088813}" type="sibTrans" cxnId="{7D6ACDA5-CD2E-4D11-9E2D-F2F2AB910A6B}">
      <dgm:prSet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EE9316A0-706A-4A7A-B41F-CB76D07B3C9A}">
      <dgm:prSet phldrT="[Text]" custT="1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smtClean="0"/>
            <a:t>PITEM</a:t>
          </a:r>
          <a:endParaRPr lang="en-GB" sz="1200" dirty="0"/>
        </a:p>
      </dgm:t>
    </dgm:pt>
    <dgm:pt modelId="{FA62D3CC-CD95-41FA-9309-6E4C01DA5B0D}" type="parTrans" cxnId="{71103951-0A25-4468-AAF0-1C1A03419283}">
      <dgm:prSet/>
      <dgm:spPr/>
      <dgm:t>
        <a:bodyPr/>
        <a:lstStyle/>
        <a:p>
          <a:endParaRPr lang="en-GB"/>
        </a:p>
      </dgm:t>
    </dgm:pt>
    <dgm:pt modelId="{69AB1997-BDC0-4B51-A0C2-7874C61204CB}" type="sibTrans" cxnId="{71103951-0A25-4468-AAF0-1C1A03419283}">
      <dgm:prSet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14DFB4B2-A8FA-4868-AD71-776065194B96}">
      <dgm:prSet phldrT="[Text]" custT="1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200" dirty="0" smtClean="0"/>
            <a:t>PITEMREVISION</a:t>
          </a:r>
          <a:endParaRPr lang="en-GB" sz="700" dirty="0"/>
        </a:p>
      </dgm:t>
    </dgm:pt>
    <dgm:pt modelId="{38DAE44D-7A64-40DC-9D26-C54AD8F19C09}" type="parTrans" cxnId="{64AE28EF-E240-439F-BDA9-447B6B17AF87}">
      <dgm:prSet/>
      <dgm:spPr/>
      <dgm:t>
        <a:bodyPr/>
        <a:lstStyle/>
        <a:p>
          <a:endParaRPr lang="en-GB"/>
        </a:p>
      </dgm:t>
    </dgm:pt>
    <dgm:pt modelId="{F2B25D1B-63BF-426D-9902-CA97BF99B5E9}" type="sibTrans" cxnId="{64AE28EF-E240-439F-BDA9-447B6B17AF87}">
      <dgm:prSet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7ABE606E-57F7-4C58-A94D-E3D607BC2ADE}">
      <dgm:prSet phldrT="[Text]"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 smtClean="0"/>
            <a:t>……</a:t>
          </a:r>
          <a:endParaRPr lang="en-GB" dirty="0"/>
        </a:p>
      </dgm:t>
    </dgm:pt>
    <dgm:pt modelId="{90DAB2F4-E8C2-4235-8CB1-0FF5133FF8DB}" type="parTrans" cxnId="{E0B158F4-60AF-4620-A4B2-80FD429944F5}">
      <dgm:prSet/>
      <dgm:spPr/>
      <dgm:t>
        <a:bodyPr/>
        <a:lstStyle/>
        <a:p>
          <a:endParaRPr lang="en-GB"/>
        </a:p>
      </dgm:t>
    </dgm:pt>
    <dgm:pt modelId="{643DFB48-1D00-4E6D-AF3B-136B3A1641AB}" type="sibTrans" cxnId="{E0B158F4-60AF-4620-A4B2-80FD429944F5}">
      <dgm:prSet/>
      <dgm:spPr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endParaRPr lang="en-GB"/>
        </a:p>
      </dgm:t>
    </dgm:pt>
    <dgm:pt modelId="{3CF252FE-0CC5-4311-AC1F-DFBE6E29779F}" type="pres">
      <dgm:prSet presAssocID="{2202F3B0-BD80-4426-92B3-4C026E5C926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A8DB774-1159-4A22-AC55-93C37713B107}" type="pres">
      <dgm:prSet presAssocID="{4D4785E8-AD7A-4B44-BF6B-BD7027DD75E4}" presName="centerShape" presStyleLbl="node0" presStyleIdx="0" presStyleCnt="1"/>
      <dgm:spPr/>
      <dgm:t>
        <a:bodyPr/>
        <a:lstStyle/>
        <a:p>
          <a:endParaRPr lang="en-GB"/>
        </a:p>
      </dgm:t>
    </dgm:pt>
    <dgm:pt modelId="{68AAC567-5DF8-413F-A05C-795646E3CFF5}" type="pres">
      <dgm:prSet presAssocID="{CE6F05D3-9B88-4AD5-BF6E-2B0024976D1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7AE40B-74D0-4263-BFD1-3845BFE1DABB}" type="pres">
      <dgm:prSet presAssocID="{CE6F05D3-9B88-4AD5-BF6E-2B0024976D17}" presName="dummy" presStyleCnt="0"/>
      <dgm:spPr/>
      <dgm:t>
        <a:bodyPr/>
        <a:lstStyle/>
        <a:p>
          <a:endParaRPr lang="en-GB"/>
        </a:p>
      </dgm:t>
    </dgm:pt>
    <dgm:pt modelId="{F302E412-0409-454E-868A-A97AA232F1A9}" type="pres">
      <dgm:prSet presAssocID="{1247DA50-EE57-46B7-A332-A1A6CE088813}" presName="sibTrans" presStyleLbl="sibTrans2D1" presStyleIdx="0" presStyleCnt="4"/>
      <dgm:spPr/>
      <dgm:t>
        <a:bodyPr/>
        <a:lstStyle/>
        <a:p>
          <a:endParaRPr lang="en-GB"/>
        </a:p>
      </dgm:t>
    </dgm:pt>
    <dgm:pt modelId="{E6D4ABAD-D5B7-4896-BE2A-20BC11FDBB1F}" type="pres">
      <dgm:prSet presAssocID="{EE9316A0-706A-4A7A-B41F-CB76D07B3C9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151657-0506-47A7-A01A-5FD5244D8BA7}" type="pres">
      <dgm:prSet presAssocID="{EE9316A0-706A-4A7A-B41F-CB76D07B3C9A}" presName="dummy" presStyleCnt="0"/>
      <dgm:spPr/>
      <dgm:t>
        <a:bodyPr/>
        <a:lstStyle/>
        <a:p>
          <a:endParaRPr lang="en-GB"/>
        </a:p>
      </dgm:t>
    </dgm:pt>
    <dgm:pt modelId="{3AC19B62-DBF3-4243-AE99-C84B85A7A1AD}" type="pres">
      <dgm:prSet presAssocID="{69AB1997-BDC0-4B51-A0C2-7874C61204CB}" presName="sibTrans" presStyleLbl="sibTrans2D1" presStyleIdx="1" presStyleCnt="4"/>
      <dgm:spPr/>
      <dgm:t>
        <a:bodyPr/>
        <a:lstStyle/>
        <a:p>
          <a:endParaRPr lang="en-GB"/>
        </a:p>
      </dgm:t>
    </dgm:pt>
    <dgm:pt modelId="{11A380F7-E614-44F6-AE68-3E400EF348B4}" type="pres">
      <dgm:prSet presAssocID="{14DFB4B2-A8FA-4868-AD71-776065194B96}" presName="node" presStyleLbl="node1" presStyleIdx="2" presStyleCnt="4" custRadScaleRad="101666" custRadScaleInc="104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B5C1A5-7247-44C3-A012-60218D547915}" type="pres">
      <dgm:prSet presAssocID="{14DFB4B2-A8FA-4868-AD71-776065194B96}" presName="dummy" presStyleCnt="0"/>
      <dgm:spPr/>
      <dgm:t>
        <a:bodyPr/>
        <a:lstStyle/>
        <a:p>
          <a:endParaRPr lang="en-GB"/>
        </a:p>
      </dgm:t>
    </dgm:pt>
    <dgm:pt modelId="{411D528B-7871-4433-B238-C89F94A793E2}" type="pres">
      <dgm:prSet presAssocID="{F2B25D1B-63BF-426D-9902-CA97BF99B5E9}" presName="sibTrans" presStyleLbl="sibTrans2D1" presStyleIdx="2" presStyleCnt="4"/>
      <dgm:spPr/>
      <dgm:t>
        <a:bodyPr/>
        <a:lstStyle/>
        <a:p>
          <a:endParaRPr lang="en-GB"/>
        </a:p>
      </dgm:t>
    </dgm:pt>
    <dgm:pt modelId="{D14E5FBC-D703-41D6-9B45-17545DB166DF}" type="pres">
      <dgm:prSet presAssocID="{7ABE606E-57F7-4C58-A94D-E3D607BC2A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A3ED7A-7E95-40FB-A04A-D1F9190825E9}" type="pres">
      <dgm:prSet presAssocID="{7ABE606E-57F7-4C58-A94D-E3D607BC2ADE}" presName="dummy" presStyleCnt="0"/>
      <dgm:spPr/>
      <dgm:t>
        <a:bodyPr/>
        <a:lstStyle/>
        <a:p>
          <a:endParaRPr lang="en-GB"/>
        </a:p>
      </dgm:t>
    </dgm:pt>
    <dgm:pt modelId="{445326A9-86CA-419B-8699-436E55873FF3}" type="pres">
      <dgm:prSet presAssocID="{643DFB48-1D00-4E6D-AF3B-136B3A1641AB}" presName="sibTrans" presStyleLbl="sibTrans2D1" presStyleIdx="3" presStyleCnt="4"/>
      <dgm:spPr/>
      <dgm:t>
        <a:bodyPr/>
        <a:lstStyle/>
        <a:p>
          <a:endParaRPr lang="en-GB"/>
        </a:p>
      </dgm:t>
    </dgm:pt>
  </dgm:ptLst>
  <dgm:cxnLst>
    <dgm:cxn modelId="{71103951-0A25-4468-AAF0-1C1A03419283}" srcId="{4D4785E8-AD7A-4B44-BF6B-BD7027DD75E4}" destId="{EE9316A0-706A-4A7A-B41F-CB76D07B3C9A}" srcOrd="1" destOrd="0" parTransId="{FA62D3CC-CD95-41FA-9309-6E4C01DA5B0D}" sibTransId="{69AB1997-BDC0-4B51-A0C2-7874C61204CB}"/>
    <dgm:cxn modelId="{ACE4022B-4C2E-418C-8283-86AD34D1BF22}" type="presOf" srcId="{1247DA50-EE57-46B7-A332-A1A6CE088813}" destId="{F302E412-0409-454E-868A-A97AA232F1A9}" srcOrd="0" destOrd="0" presId="urn:microsoft.com/office/officeart/2005/8/layout/radial6"/>
    <dgm:cxn modelId="{E0B158F4-60AF-4620-A4B2-80FD429944F5}" srcId="{4D4785E8-AD7A-4B44-BF6B-BD7027DD75E4}" destId="{7ABE606E-57F7-4C58-A94D-E3D607BC2ADE}" srcOrd="3" destOrd="0" parTransId="{90DAB2F4-E8C2-4235-8CB1-0FF5133FF8DB}" sibTransId="{643DFB48-1D00-4E6D-AF3B-136B3A1641AB}"/>
    <dgm:cxn modelId="{64AE28EF-E240-439F-BDA9-447B6B17AF87}" srcId="{4D4785E8-AD7A-4B44-BF6B-BD7027DD75E4}" destId="{14DFB4B2-A8FA-4868-AD71-776065194B96}" srcOrd="2" destOrd="0" parTransId="{38DAE44D-7A64-40DC-9D26-C54AD8F19C09}" sibTransId="{F2B25D1B-63BF-426D-9902-CA97BF99B5E9}"/>
    <dgm:cxn modelId="{62C7E249-4516-4AD2-8E1A-6D84E9E17CCE}" type="presOf" srcId="{14DFB4B2-A8FA-4868-AD71-776065194B96}" destId="{11A380F7-E614-44F6-AE68-3E400EF348B4}" srcOrd="0" destOrd="0" presId="urn:microsoft.com/office/officeart/2005/8/layout/radial6"/>
    <dgm:cxn modelId="{8A62892C-87B8-4F10-B424-E34C8DBC38C3}" type="presOf" srcId="{69AB1997-BDC0-4B51-A0C2-7874C61204CB}" destId="{3AC19B62-DBF3-4243-AE99-C84B85A7A1AD}" srcOrd="0" destOrd="0" presId="urn:microsoft.com/office/officeart/2005/8/layout/radial6"/>
    <dgm:cxn modelId="{07AE1467-3979-457B-B05F-ACDB7CF5496C}" type="presOf" srcId="{643DFB48-1D00-4E6D-AF3B-136B3A1641AB}" destId="{445326A9-86CA-419B-8699-436E55873FF3}" srcOrd="0" destOrd="0" presId="urn:microsoft.com/office/officeart/2005/8/layout/radial6"/>
    <dgm:cxn modelId="{29D3BDD0-B8D5-4CDC-9C90-D2C15674CEAC}" type="presOf" srcId="{CE6F05D3-9B88-4AD5-BF6E-2B0024976D17}" destId="{68AAC567-5DF8-413F-A05C-795646E3CFF5}" srcOrd="0" destOrd="0" presId="urn:microsoft.com/office/officeart/2005/8/layout/radial6"/>
    <dgm:cxn modelId="{522C4D08-98C1-4600-BD59-5FC130837529}" srcId="{2202F3B0-BD80-4426-92B3-4C026E5C9269}" destId="{4D4785E8-AD7A-4B44-BF6B-BD7027DD75E4}" srcOrd="0" destOrd="0" parTransId="{ECEC5155-77B5-420D-AAD3-75B0DE459154}" sibTransId="{01B94426-9794-4833-ADA9-24D26A784F1F}"/>
    <dgm:cxn modelId="{D927DB2B-8735-4597-B3DA-1A280720D6E5}" type="presOf" srcId="{EE9316A0-706A-4A7A-B41F-CB76D07B3C9A}" destId="{E6D4ABAD-D5B7-4896-BE2A-20BC11FDBB1F}" srcOrd="0" destOrd="0" presId="urn:microsoft.com/office/officeart/2005/8/layout/radial6"/>
    <dgm:cxn modelId="{3D9E9295-9412-4E88-ADF8-A8F31CCED878}" type="presOf" srcId="{2202F3B0-BD80-4426-92B3-4C026E5C9269}" destId="{3CF252FE-0CC5-4311-AC1F-DFBE6E29779F}" srcOrd="0" destOrd="0" presId="urn:microsoft.com/office/officeart/2005/8/layout/radial6"/>
    <dgm:cxn modelId="{31DD4A78-5F38-4286-92C1-CEAEF1D3FF66}" type="presOf" srcId="{F2B25D1B-63BF-426D-9902-CA97BF99B5E9}" destId="{411D528B-7871-4433-B238-C89F94A793E2}" srcOrd="0" destOrd="0" presId="urn:microsoft.com/office/officeart/2005/8/layout/radial6"/>
    <dgm:cxn modelId="{8066FD80-985E-4A48-A0FB-DF07AABD61B2}" type="presOf" srcId="{4D4785E8-AD7A-4B44-BF6B-BD7027DD75E4}" destId="{5A8DB774-1159-4A22-AC55-93C37713B107}" srcOrd="0" destOrd="0" presId="urn:microsoft.com/office/officeart/2005/8/layout/radial6"/>
    <dgm:cxn modelId="{1C283778-C205-4F98-B2B4-B659937F423E}" type="presOf" srcId="{7ABE606E-57F7-4C58-A94D-E3D607BC2ADE}" destId="{D14E5FBC-D703-41D6-9B45-17545DB166DF}" srcOrd="0" destOrd="0" presId="urn:microsoft.com/office/officeart/2005/8/layout/radial6"/>
    <dgm:cxn modelId="{7D6ACDA5-CD2E-4D11-9E2D-F2F2AB910A6B}" srcId="{4D4785E8-AD7A-4B44-BF6B-BD7027DD75E4}" destId="{CE6F05D3-9B88-4AD5-BF6E-2B0024976D17}" srcOrd="0" destOrd="0" parTransId="{55E46FBD-3139-4F0E-9C50-ECF7611EB56C}" sibTransId="{1247DA50-EE57-46B7-A332-A1A6CE088813}"/>
    <dgm:cxn modelId="{0A5A76BB-1908-445A-8CAF-34926C3F2E15}" type="presParOf" srcId="{3CF252FE-0CC5-4311-AC1F-DFBE6E29779F}" destId="{5A8DB774-1159-4A22-AC55-93C37713B107}" srcOrd="0" destOrd="0" presId="urn:microsoft.com/office/officeart/2005/8/layout/radial6"/>
    <dgm:cxn modelId="{298E32F5-8741-473C-8DA4-51A67B350569}" type="presParOf" srcId="{3CF252FE-0CC5-4311-AC1F-DFBE6E29779F}" destId="{68AAC567-5DF8-413F-A05C-795646E3CFF5}" srcOrd="1" destOrd="0" presId="urn:microsoft.com/office/officeart/2005/8/layout/radial6"/>
    <dgm:cxn modelId="{65F14746-C0CE-4447-A652-29C284F85F96}" type="presParOf" srcId="{3CF252FE-0CC5-4311-AC1F-DFBE6E29779F}" destId="{C17AE40B-74D0-4263-BFD1-3845BFE1DABB}" srcOrd="2" destOrd="0" presId="urn:microsoft.com/office/officeart/2005/8/layout/radial6"/>
    <dgm:cxn modelId="{9DDDA3C9-EF34-40A7-AA2F-540EE3846FEF}" type="presParOf" srcId="{3CF252FE-0CC5-4311-AC1F-DFBE6E29779F}" destId="{F302E412-0409-454E-868A-A97AA232F1A9}" srcOrd="3" destOrd="0" presId="urn:microsoft.com/office/officeart/2005/8/layout/radial6"/>
    <dgm:cxn modelId="{C842E47E-E6C5-47D1-AC5E-78EEAF98C7E8}" type="presParOf" srcId="{3CF252FE-0CC5-4311-AC1F-DFBE6E29779F}" destId="{E6D4ABAD-D5B7-4896-BE2A-20BC11FDBB1F}" srcOrd="4" destOrd="0" presId="urn:microsoft.com/office/officeart/2005/8/layout/radial6"/>
    <dgm:cxn modelId="{AE94BB56-3E6A-4388-AE9F-0DA302AA8FCC}" type="presParOf" srcId="{3CF252FE-0CC5-4311-AC1F-DFBE6E29779F}" destId="{E1151657-0506-47A7-A01A-5FD5244D8BA7}" srcOrd="5" destOrd="0" presId="urn:microsoft.com/office/officeart/2005/8/layout/radial6"/>
    <dgm:cxn modelId="{7BF0333A-AE7B-4120-A892-02F3FCEE47B2}" type="presParOf" srcId="{3CF252FE-0CC5-4311-AC1F-DFBE6E29779F}" destId="{3AC19B62-DBF3-4243-AE99-C84B85A7A1AD}" srcOrd="6" destOrd="0" presId="urn:microsoft.com/office/officeart/2005/8/layout/radial6"/>
    <dgm:cxn modelId="{804A689C-BAAA-4D96-AEC8-D48BC975FE8F}" type="presParOf" srcId="{3CF252FE-0CC5-4311-AC1F-DFBE6E29779F}" destId="{11A380F7-E614-44F6-AE68-3E400EF348B4}" srcOrd="7" destOrd="0" presId="urn:microsoft.com/office/officeart/2005/8/layout/radial6"/>
    <dgm:cxn modelId="{F8225557-2AE9-4A55-9484-B96BDB929C86}" type="presParOf" srcId="{3CF252FE-0CC5-4311-AC1F-DFBE6E29779F}" destId="{96B5C1A5-7247-44C3-A012-60218D547915}" srcOrd="8" destOrd="0" presId="urn:microsoft.com/office/officeart/2005/8/layout/radial6"/>
    <dgm:cxn modelId="{E3A815D1-077B-47CA-BFE3-E9BCA27EC44A}" type="presParOf" srcId="{3CF252FE-0CC5-4311-AC1F-DFBE6E29779F}" destId="{411D528B-7871-4433-B238-C89F94A793E2}" srcOrd="9" destOrd="0" presId="urn:microsoft.com/office/officeart/2005/8/layout/radial6"/>
    <dgm:cxn modelId="{B69AD614-92D8-4230-998E-897276F2D5C3}" type="presParOf" srcId="{3CF252FE-0CC5-4311-AC1F-DFBE6E29779F}" destId="{D14E5FBC-D703-41D6-9B45-17545DB166DF}" srcOrd="10" destOrd="0" presId="urn:microsoft.com/office/officeart/2005/8/layout/radial6"/>
    <dgm:cxn modelId="{595CF67D-2E44-4527-B519-A93644400153}" type="presParOf" srcId="{3CF252FE-0CC5-4311-AC1F-DFBE6E29779F}" destId="{4EA3ED7A-7E95-40FB-A04A-D1F9190825E9}" srcOrd="11" destOrd="0" presId="urn:microsoft.com/office/officeart/2005/8/layout/radial6"/>
    <dgm:cxn modelId="{CABC5046-AA88-4ACD-8CCC-46D1F9591F0D}" type="presParOf" srcId="{3CF252FE-0CC5-4311-AC1F-DFBE6E29779F}" destId="{445326A9-86CA-419B-8699-436E55873FF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42554A-34A2-40ED-8C72-C6E48E04A70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EE442327-7FF8-4EF3-96BD-E5F2BDCC77A4}">
      <dgm:prSet phldrT="[Text]" custT="1"/>
      <dgm:spPr/>
      <dgm:t>
        <a:bodyPr/>
        <a:lstStyle/>
        <a:p>
          <a:r>
            <a:rPr lang="zh-CN" altLang="en-US" sz="4800" b="1" i="0" u="none" strike="noStrike" kern="1200" baseline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总结</a:t>
          </a:r>
          <a:endParaRPr lang="en-GB" sz="4800" b="1" i="0" u="none" strike="noStrike" kern="1200" baseline="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83B124F-2AB1-4FC5-BE20-432E1658C266}" type="parTrans" cxnId="{45D27668-63F0-42F0-AA46-B95023AC7333}">
      <dgm:prSet/>
      <dgm:spPr/>
      <dgm:t>
        <a:bodyPr/>
        <a:lstStyle/>
        <a:p>
          <a:endParaRPr lang="en-GB"/>
        </a:p>
      </dgm:t>
    </dgm:pt>
    <dgm:pt modelId="{66EB8D53-F0BE-4C09-A0FA-51489E0C5E38}" type="sibTrans" cxnId="{45D27668-63F0-42F0-AA46-B95023AC7333}">
      <dgm:prSet/>
      <dgm:spPr/>
      <dgm:t>
        <a:bodyPr/>
        <a:lstStyle/>
        <a:p>
          <a:endParaRPr lang="en-GB"/>
        </a:p>
      </dgm:t>
    </dgm:pt>
    <dgm:pt modelId="{E0C2DF9A-7119-455D-B730-3351558A464B}">
      <dgm:prSet phldrT="[Text]" custT="1"/>
      <dgm:spPr/>
      <dgm:t>
        <a:bodyPr/>
        <a:lstStyle/>
        <a:p>
          <a:r>
            <a:rPr lang="zh-CN" altLang="en-US" sz="2400" dirty="0" smtClean="0"/>
            <a:t>完成度高</a:t>
          </a:r>
          <a:endParaRPr lang="en-GB" sz="2400" dirty="0"/>
        </a:p>
      </dgm:t>
    </dgm:pt>
    <dgm:pt modelId="{E9DD66C7-D7A8-42E5-88DB-62060F4B2176}" type="parTrans" cxnId="{513CAE13-BF1B-471A-8ACE-B68AF18B548A}">
      <dgm:prSet/>
      <dgm:spPr/>
      <dgm:t>
        <a:bodyPr/>
        <a:lstStyle/>
        <a:p>
          <a:endParaRPr lang="en-GB"/>
        </a:p>
      </dgm:t>
    </dgm:pt>
    <dgm:pt modelId="{FD4A38B0-75FB-4DB1-9F4C-23E8A7B45AE3}" type="sibTrans" cxnId="{513CAE13-BF1B-471A-8ACE-B68AF18B548A}">
      <dgm:prSet/>
      <dgm:spPr/>
      <dgm:t>
        <a:bodyPr/>
        <a:lstStyle/>
        <a:p>
          <a:endParaRPr lang="en-GB"/>
        </a:p>
      </dgm:t>
    </dgm:pt>
    <dgm:pt modelId="{E2DE8D6E-517C-447A-8593-0F75703EDBB9}">
      <dgm:prSet phldrT="[Text]" custT="1"/>
      <dgm:spPr/>
      <dgm:t>
        <a:bodyPr/>
        <a:lstStyle/>
        <a:p>
          <a:r>
            <a:rPr lang="zh-CN" altLang="en-US" sz="4800" b="1" i="0" u="none" strike="noStrike" kern="1200" baseline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展望</a:t>
          </a:r>
          <a:endParaRPr lang="en-GB" sz="4800" b="1" i="0" u="none" strike="noStrike" kern="1200" baseline="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3A7AD18-2909-44E5-95D0-1CF7882C4ACE}" type="parTrans" cxnId="{A9C33ECA-A2D1-4108-A96B-F56C6D7B9670}">
      <dgm:prSet/>
      <dgm:spPr/>
      <dgm:t>
        <a:bodyPr/>
        <a:lstStyle/>
        <a:p>
          <a:endParaRPr lang="en-GB"/>
        </a:p>
      </dgm:t>
    </dgm:pt>
    <dgm:pt modelId="{531BDE03-4505-4729-8E97-FE7EA9CB8A35}" type="sibTrans" cxnId="{A9C33ECA-A2D1-4108-A96B-F56C6D7B9670}">
      <dgm:prSet/>
      <dgm:spPr/>
      <dgm:t>
        <a:bodyPr/>
        <a:lstStyle/>
        <a:p>
          <a:endParaRPr lang="en-GB"/>
        </a:p>
      </dgm:t>
    </dgm:pt>
    <dgm:pt modelId="{DE613B59-CAE9-47C1-8106-9808114F8A71}">
      <dgm:prSet phldrT="[Text]"/>
      <dgm:spPr/>
      <dgm:t>
        <a:bodyPr/>
        <a:lstStyle/>
        <a:p>
          <a:r>
            <a:rPr lang="zh-CN" altLang="en-US" dirty="0" smtClean="0"/>
            <a:t>多进程</a:t>
          </a:r>
          <a:endParaRPr lang="en-GB" dirty="0"/>
        </a:p>
      </dgm:t>
    </dgm:pt>
    <dgm:pt modelId="{7A1037C7-7FE9-4DA4-A792-C977BEBECC3F}" type="parTrans" cxnId="{7D21AD38-E323-4277-9A89-BC2118BB1483}">
      <dgm:prSet/>
      <dgm:spPr/>
      <dgm:t>
        <a:bodyPr/>
        <a:lstStyle/>
        <a:p>
          <a:endParaRPr lang="en-GB"/>
        </a:p>
      </dgm:t>
    </dgm:pt>
    <dgm:pt modelId="{33F894E6-BE8A-446F-959F-5CAE31B36398}" type="sibTrans" cxnId="{7D21AD38-E323-4277-9A89-BC2118BB1483}">
      <dgm:prSet/>
      <dgm:spPr/>
      <dgm:t>
        <a:bodyPr/>
        <a:lstStyle/>
        <a:p>
          <a:endParaRPr lang="en-GB"/>
        </a:p>
      </dgm:t>
    </dgm:pt>
    <dgm:pt modelId="{518120FD-F752-46AB-A6E5-55AA2AE2AA4F}">
      <dgm:prSet phldrT="[Text]" custT="1"/>
      <dgm:spPr/>
      <dgm:t>
        <a:bodyPr/>
        <a:lstStyle/>
        <a:p>
          <a:r>
            <a:rPr lang="zh-CN" altLang="en-US" sz="2400" dirty="0" smtClean="0"/>
            <a:t>系统完善</a:t>
          </a:r>
          <a:endParaRPr lang="en-GB" sz="2400" dirty="0"/>
        </a:p>
      </dgm:t>
    </dgm:pt>
    <dgm:pt modelId="{C18938B8-70D9-471A-B017-E6C7F7E34532}" type="parTrans" cxnId="{4760AC29-AB94-4780-96FB-C8FE5EF53275}">
      <dgm:prSet/>
      <dgm:spPr/>
      <dgm:t>
        <a:bodyPr/>
        <a:lstStyle/>
        <a:p>
          <a:endParaRPr lang="en-GB"/>
        </a:p>
      </dgm:t>
    </dgm:pt>
    <dgm:pt modelId="{98971510-1A14-4964-9C34-C07E379C4F83}" type="sibTrans" cxnId="{4760AC29-AB94-4780-96FB-C8FE5EF53275}">
      <dgm:prSet/>
      <dgm:spPr/>
      <dgm:t>
        <a:bodyPr/>
        <a:lstStyle/>
        <a:p>
          <a:endParaRPr lang="en-GB"/>
        </a:p>
      </dgm:t>
    </dgm:pt>
    <dgm:pt modelId="{534D0696-187D-4587-B8AB-EA811E79734D}">
      <dgm:prSet phldrT="[Text]"/>
      <dgm:spPr/>
      <dgm:t>
        <a:bodyPr/>
        <a:lstStyle/>
        <a:p>
          <a:r>
            <a:rPr lang="zh-CN" altLang="en-US" dirty="0" smtClean="0"/>
            <a:t>减少失败率</a:t>
          </a:r>
          <a:endParaRPr lang="en-GB" dirty="0"/>
        </a:p>
      </dgm:t>
    </dgm:pt>
    <dgm:pt modelId="{026CDA80-DAED-436B-AE9A-68623C5537BD}" type="parTrans" cxnId="{0CD26A51-A52A-4A84-960B-5FE98F9360FA}">
      <dgm:prSet/>
      <dgm:spPr/>
      <dgm:t>
        <a:bodyPr/>
        <a:lstStyle/>
        <a:p>
          <a:endParaRPr lang="en-GB"/>
        </a:p>
      </dgm:t>
    </dgm:pt>
    <dgm:pt modelId="{7B24243D-E6C9-4113-885C-28F4BCA0622E}" type="sibTrans" cxnId="{0CD26A51-A52A-4A84-960B-5FE98F9360FA}">
      <dgm:prSet/>
      <dgm:spPr/>
      <dgm:t>
        <a:bodyPr/>
        <a:lstStyle/>
        <a:p>
          <a:endParaRPr lang="en-GB"/>
        </a:p>
      </dgm:t>
    </dgm:pt>
    <dgm:pt modelId="{7B68E52E-C25C-46DD-B130-F0F63467A618}" type="pres">
      <dgm:prSet presAssocID="{1942554A-34A2-40ED-8C72-C6E48E04A70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1869E5E-F8E0-4D77-8751-5E3244D0CD40}" type="pres">
      <dgm:prSet presAssocID="{EE442327-7FF8-4EF3-96BD-E5F2BDCC77A4}" presName="parentText" presStyleLbl="node1" presStyleIdx="0" presStyleCnt="2" custLinFactNeighborX="-344" custLinFactNeighborY="-1360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D17389A-7D5E-4906-A00A-ACBADD1D0289}" type="pres">
      <dgm:prSet presAssocID="{EE442327-7FF8-4EF3-96BD-E5F2BDCC77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86F761-6597-4CB0-99E4-97D1FE47976D}" type="pres">
      <dgm:prSet presAssocID="{E2DE8D6E-517C-447A-8593-0F75703EDBB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9CD677-EA5A-421D-AFA1-268F0B287562}" type="pres">
      <dgm:prSet presAssocID="{E2DE8D6E-517C-447A-8593-0F75703EDBB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53F22EB-F233-4375-BDF7-E583C6BC3E6B}" type="presOf" srcId="{DE613B59-CAE9-47C1-8106-9808114F8A71}" destId="{989CD677-EA5A-421D-AFA1-268F0B287562}" srcOrd="0" destOrd="0" presId="urn:microsoft.com/office/officeart/2005/8/layout/vList2"/>
    <dgm:cxn modelId="{7D21AD38-E323-4277-9A89-BC2118BB1483}" srcId="{E2DE8D6E-517C-447A-8593-0F75703EDBB9}" destId="{DE613B59-CAE9-47C1-8106-9808114F8A71}" srcOrd="0" destOrd="0" parTransId="{7A1037C7-7FE9-4DA4-A792-C977BEBECC3F}" sibTransId="{33F894E6-BE8A-446F-959F-5CAE31B36398}"/>
    <dgm:cxn modelId="{0CD26A51-A52A-4A84-960B-5FE98F9360FA}" srcId="{E2DE8D6E-517C-447A-8593-0F75703EDBB9}" destId="{534D0696-187D-4587-B8AB-EA811E79734D}" srcOrd="1" destOrd="0" parTransId="{026CDA80-DAED-436B-AE9A-68623C5537BD}" sibTransId="{7B24243D-E6C9-4113-885C-28F4BCA0622E}"/>
    <dgm:cxn modelId="{90E104E7-F603-44FA-81BD-4CEBA5BB44B4}" type="presOf" srcId="{1942554A-34A2-40ED-8C72-C6E48E04A70C}" destId="{7B68E52E-C25C-46DD-B130-F0F63467A618}" srcOrd="0" destOrd="0" presId="urn:microsoft.com/office/officeart/2005/8/layout/vList2"/>
    <dgm:cxn modelId="{9C40A22F-E701-4BFA-A112-40896D40E1D4}" type="presOf" srcId="{E2DE8D6E-517C-447A-8593-0F75703EDBB9}" destId="{0A86F761-6597-4CB0-99E4-97D1FE47976D}" srcOrd="0" destOrd="0" presId="urn:microsoft.com/office/officeart/2005/8/layout/vList2"/>
    <dgm:cxn modelId="{A9C33ECA-A2D1-4108-A96B-F56C6D7B9670}" srcId="{1942554A-34A2-40ED-8C72-C6E48E04A70C}" destId="{E2DE8D6E-517C-447A-8593-0F75703EDBB9}" srcOrd="1" destOrd="0" parTransId="{13A7AD18-2909-44E5-95D0-1CF7882C4ACE}" sibTransId="{531BDE03-4505-4729-8E97-FE7EA9CB8A35}"/>
    <dgm:cxn modelId="{774B3C6B-36F1-4659-B45E-C861AA141F64}" type="presOf" srcId="{518120FD-F752-46AB-A6E5-55AA2AE2AA4F}" destId="{1D17389A-7D5E-4906-A00A-ACBADD1D0289}" srcOrd="0" destOrd="1" presId="urn:microsoft.com/office/officeart/2005/8/layout/vList2"/>
    <dgm:cxn modelId="{45D27668-63F0-42F0-AA46-B95023AC7333}" srcId="{1942554A-34A2-40ED-8C72-C6E48E04A70C}" destId="{EE442327-7FF8-4EF3-96BD-E5F2BDCC77A4}" srcOrd="0" destOrd="0" parTransId="{283B124F-2AB1-4FC5-BE20-432E1658C266}" sibTransId="{66EB8D53-F0BE-4C09-A0FA-51489E0C5E38}"/>
    <dgm:cxn modelId="{7E4B1631-64F7-4AC5-98EE-2771F8D51F49}" type="presOf" srcId="{E0C2DF9A-7119-455D-B730-3351558A464B}" destId="{1D17389A-7D5E-4906-A00A-ACBADD1D0289}" srcOrd="0" destOrd="0" presId="urn:microsoft.com/office/officeart/2005/8/layout/vList2"/>
    <dgm:cxn modelId="{4760AC29-AB94-4780-96FB-C8FE5EF53275}" srcId="{EE442327-7FF8-4EF3-96BD-E5F2BDCC77A4}" destId="{518120FD-F752-46AB-A6E5-55AA2AE2AA4F}" srcOrd="1" destOrd="0" parTransId="{C18938B8-70D9-471A-B017-E6C7F7E34532}" sibTransId="{98971510-1A14-4964-9C34-C07E379C4F83}"/>
    <dgm:cxn modelId="{AF0306E2-12F7-48F1-ABC9-6B2A3D86455A}" type="presOf" srcId="{EE442327-7FF8-4EF3-96BD-E5F2BDCC77A4}" destId="{41869E5E-F8E0-4D77-8751-5E3244D0CD40}" srcOrd="0" destOrd="0" presId="urn:microsoft.com/office/officeart/2005/8/layout/vList2"/>
    <dgm:cxn modelId="{EBE4E658-4874-4DB9-BB24-6F3245D42CF8}" type="presOf" srcId="{534D0696-187D-4587-B8AB-EA811E79734D}" destId="{989CD677-EA5A-421D-AFA1-268F0B287562}" srcOrd="0" destOrd="1" presId="urn:microsoft.com/office/officeart/2005/8/layout/vList2"/>
    <dgm:cxn modelId="{513CAE13-BF1B-471A-8ACE-B68AF18B548A}" srcId="{EE442327-7FF8-4EF3-96BD-E5F2BDCC77A4}" destId="{E0C2DF9A-7119-455D-B730-3351558A464B}" srcOrd="0" destOrd="0" parTransId="{E9DD66C7-D7A8-42E5-88DB-62060F4B2176}" sibTransId="{FD4A38B0-75FB-4DB1-9F4C-23E8A7B45AE3}"/>
    <dgm:cxn modelId="{BCFC8B69-894E-4541-8801-030277F92A88}" type="presParOf" srcId="{7B68E52E-C25C-46DD-B130-F0F63467A618}" destId="{41869E5E-F8E0-4D77-8751-5E3244D0CD40}" srcOrd="0" destOrd="0" presId="urn:microsoft.com/office/officeart/2005/8/layout/vList2"/>
    <dgm:cxn modelId="{235F3D26-4D34-44C0-95D1-3A49DA31BB6A}" type="presParOf" srcId="{7B68E52E-C25C-46DD-B130-F0F63467A618}" destId="{1D17389A-7D5E-4906-A00A-ACBADD1D0289}" srcOrd="1" destOrd="0" presId="urn:microsoft.com/office/officeart/2005/8/layout/vList2"/>
    <dgm:cxn modelId="{79A718EE-8992-41E1-A5FF-B1A911093EAC}" type="presParOf" srcId="{7B68E52E-C25C-46DD-B130-F0F63467A618}" destId="{0A86F761-6597-4CB0-99E4-97D1FE47976D}" srcOrd="2" destOrd="0" presId="urn:microsoft.com/office/officeart/2005/8/layout/vList2"/>
    <dgm:cxn modelId="{19DF45EE-C302-4639-AE74-392CB2A45DA6}" type="presParOf" srcId="{7B68E52E-C25C-46DD-B130-F0F63467A618}" destId="{989CD677-EA5A-421D-AFA1-268F0B2875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8BB12-5CA1-4CEF-B088-E7BEAA4AB528}">
      <dsp:nvSpPr>
        <dsp:cNvPr id="0" name=""/>
        <dsp:cNvSpPr/>
      </dsp:nvSpPr>
      <dsp:spPr>
        <a:xfrm>
          <a:off x="5077326" y="2957384"/>
          <a:ext cx="4290415" cy="32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10"/>
              </a:lnTo>
              <a:lnTo>
                <a:pt x="4290415" y="164810"/>
              </a:lnTo>
              <a:lnTo>
                <a:pt x="4290415" y="3296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6FBC7-4666-4183-997D-B46EA9FC7109}">
      <dsp:nvSpPr>
        <dsp:cNvPr id="0" name=""/>
        <dsp:cNvSpPr/>
      </dsp:nvSpPr>
      <dsp:spPr>
        <a:xfrm>
          <a:off x="5077326" y="2957384"/>
          <a:ext cx="2391175" cy="32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10"/>
              </a:lnTo>
              <a:lnTo>
                <a:pt x="2391175" y="164810"/>
              </a:lnTo>
              <a:lnTo>
                <a:pt x="2391175" y="3296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87E3-C7D5-4F79-B0AB-E4F475053FFA}">
      <dsp:nvSpPr>
        <dsp:cNvPr id="0" name=""/>
        <dsp:cNvSpPr/>
      </dsp:nvSpPr>
      <dsp:spPr>
        <a:xfrm>
          <a:off x="5077326" y="2957384"/>
          <a:ext cx="279196" cy="329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10"/>
              </a:lnTo>
              <a:lnTo>
                <a:pt x="279196" y="164810"/>
              </a:lnTo>
              <a:lnTo>
                <a:pt x="279196" y="3296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CE0AC-F0A7-489E-8FA9-5C7C0A6217C6}">
      <dsp:nvSpPr>
        <dsp:cNvPr id="0" name=""/>
        <dsp:cNvSpPr/>
      </dsp:nvSpPr>
      <dsp:spPr>
        <a:xfrm>
          <a:off x="3125001" y="2957384"/>
          <a:ext cx="1952324" cy="329620"/>
        </a:xfrm>
        <a:custGeom>
          <a:avLst/>
          <a:gdLst/>
          <a:ahLst/>
          <a:cxnLst/>
          <a:rect l="0" t="0" r="0" b="0"/>
          <a:pathLst>
            <a:path>
              <a:moveTo>
                <a:pt x="1952324" y="0"/>
              </a:moveTo>
              <a:lnTo>
                <a:pt x="1952324" y="164810"/>
              </a:lnTo>
              <a:lnTo>
                <a:pt x="0" y="164810"/>
              </a:lnTo>
              <a:lnTo>
                <a:pt x="0" y="3296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C635B-6611-48A6-90BE-5BC36F32E005}">
      <dsp:nvSpPr>
        <dsp:cNvPr id="0" name=""/>
        <dsp:cNvSpPr/>
      </dsp:nvSpPr>
      <dsp:spPr>
        <a:xfrm>
          <a:off x="946564" y="2957384"/>
          <a:ext cx="4130761" cy="329620"/>
        </a:xfrm>
        <a:custGeom>
          <a:avLst/>
          <a:gdLst/>
          <a:ahLst/>
          <a:cxnLst/>
          <a:rect l="0" t="0" r="0" b="0"/>
          <a:pathLst>
            <a:path>
              <a:moveTo>
                <a:pt x="4130761" y="0"/>
              </a:moveTo>
              <a:lnTo>
                <a:pt x="4130761" y="164810"/>
              </a:lnTo>
              <a:lnTo>
                <a:pt x="0" y="164810"/>
              </a:lnTo>
              <a:lnTo>
                <a:pt x="0" y="3296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52DA2-6893-4AE3-A0C5-7B133874BC2D}">
      <dsp:nvSpPr>
        <dsp:cNvPr id="0" name=""/>
        <dsp:cNvSpPr/>
      </dsp:nvSpPr>
      <dsp:spPr>
        <a:xfrm>
          <a:off x="4179715" y="2172574"/>
          <a:ext cx="1795221" cy="784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+mn-lt"/>
              <a:ea typeface="+mn-ea"/>
              <a:cs typeface="+mn-cs"/>
            </a:rPr>
            <a:t>BOM</a:t>
          </a:r>
          <a:r>
            <a:rPr lang="zh-CN" altLang="en-US" sz="2000" b="1" kern="1200" dirty="0" smtClean="0">
              <a:latin typeface="+mn-lt"/>
              <a:ea typeface="+mn-ea"/>
              <a:cs typeface="+mn-cs"/>
            </a:rPr>
            <a:t>数据迁移</a:t>
          </a:r>
          <a:endParaRPr lang="en-GB" sz="2000" b="1" kern="1200" dirty="0">
            <a:latin typeface="+mn-lt"/>
            <a:ea typeface="+mn-ea"/>
            <a:cs typeface="+mn-cs"/>
          </a:endParaRPr>
        </a:p>
      </dsp:txBody>
      <dsp:txXfrm>
        <a:off x="4179715" y="2172574"/>
        <a:ext cx="1795221" cy="784810"/>
      </dsp:txXfrm>
    </dsp:sp>
    <dsp:sp modelId="{E20150C8-9BDB-4FD0-AF77-42607A545286}">
      <dsp:nvSpPr>
        <dsp:cNvPr id="0" name=""/>
        <dsp:cNvSpPr/>
      </dsp:nvSpPr>
      <dsp:spPr>
        <a:xfrm>
          <a:off x="2100" y="3287004"/>
          <a:ext cx="1888927" cy="784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cs"/>
            </a:rPr>
            <a:t>创建模板零组件</a:t>
          </a:r>
          <a:endParaRPr lang="en-GB" sz="2000" b="1" kern="1200" dirty="0">
            <a:latin typeface="+mn-lt"/>
            <a:ea typeface="+mn-ea"/>
            <a:cs typeface="+mn-cs"/>
          </a:endParaRPr>
        </a:p>
      </dsp:txBody>
      <dsp:txXfrm>
        <a:off x="2100" y="3287004"/>
        <a:ext cx="1888927" cy="784810"/>
      </dsp:txXfrm>
    </dsp:sp>
    <dsp:sp modelId="{F79B60F2-095E-452F-981F-4E1055E56657}">
      <dsp:nvSpPr>
        <dsp:cNvPr id="0" name=""/>
        <dsp:cNvSpPr/>
      </dsp:nvSpPr>
      <dsp:spPr>
        <a:xfrm>
          <a:off x="2220648" y="3287004"/>
          <a:ext cx="1808704" cy="784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cs"/>
            </a:rPr>
            <a:t>创建物料集框架</a:t>
          </a:r>
          <a:endParaRPr lang="en-GB" sz="2000" b="1" kern="1200" dirty="0">
            <a:latin typeface="+mn-lt"/>
            <a:ea typeface="+mn-ea"/>
            <a:cs typeface="+mn-cs"/>
          </a:endParaRPr>
        </a:p>
      </dsp:txBody>
      <dsp:txXfrm>
        <a:off x="2220648" y="3287004"/>
        <a:ext cx="1808704" cy="784810"/>
      </dsp:txXfrm>
    </dsp:sp>
    <dsp:sp modelId="{05002A7B-2BD0-40D0-8A9C-1F2BF9CF998B}">
      <dsp:nvSpPr>
        <dsp:cNvPr id="0" name=""/>
        <dsp:cNvSpPr/>
      </dsp:nvSpPr>
      <dsp:spPr>
        <a:xfrm>
          <a:off x="4358973" y="3287004"/>
          <a:ext cx="1995097" cy="784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cs"/>
            </a:rPr>
            <a:t>创建</a:t>
          </a:r>
          <a:r>
            <a:rPr lang="en-US" altLang="zh-CN" sz="2000" b="1" kern="1200" dirty="0" smtClean="0">
              <a:latin typeface="+mn-lt"/>
              <a:ea typeface="+mn-ea"/>
              <a:cs typeface="+mn-cs"/>
            </a:rPr>
            <a:t>PBOM</a:t>
          </a:r>
          <a:r>
            <a:rPr lang="zh-CN" altLang="en-US" sz="2000" b="1" kern="1200" dirty="0" smtClean="0">
              <a:latin typeface="+mn-lt"/>
              <a:ea typeface="+mn-ea"/>
              <a:cs typeface="+mn-cs"/>
            </a:rPr>
            <a:t>框架</a:t>
          </a:r>
          <a:endParaRPr lang="en-GB" sz="2000" b="1" kern="1200" dirty="0">
            <a:latin typeface="+mn-lt"/>
            <a:ea typeface="+mn-ea"/>
            <a:cs typeface="+mn-cs"/>
          </a:endParaRPr>
        </a:p>
      </dsp:txBody>
      <dsp:txXfrm>
        <a:off x="4358973" y="3287004"/>
        <a:ext cx="1995097" cy="784810"/>
      </dsp:txXfrm>
    </dsp:sp>
    <dsp:sp modelId="{9FB93598-A3BF-4251-83CF-DE3C98DE50FE}">
      <dsp:nvSpPr>
        <dsp:cNvPr id="0" name=""/>
        <dsp:cNvSpPr/>
      </dsp:nvSpPr>
      <dsp:spPr>
        <a:xfrm>
          <a:off x="6683690" y="3287004"/>
          <a:ext cx="1569620" cy="784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>
              <a:latin typeface="+mn-lt"/>
              <a:ea typeface="+mn-ea"/>
              <a:cs typeface="+mn-cs"/>
            </a:rPr>
            <a:t>创建表单</a:t>
          </a:r>
          <a:endParaRPr lang="en-GB" sz="2000" b="1" kern="1200" dirty="0">
            <a:latin typeface="+mn-lt"/>
            <a:ea typeface="+mn-ea"/>
            <a:cs typeface="+mn-cs"/>
          </a:endParaRPr>
        </a:p>
      </dsp:txBody>
      <dsp:txXfrm>
        <a:off x="6683690" y="3287004"/>
        <a:ext cx="1569620" cy="784810"/>
      </dsp:txXfrm>
    </dsp:sp>
    <dsp:sp modelId="{BADD4E72-5883-4040-AAE9-15D89E55EF4E}">
      <dsp:nvSpPr>
        <dsp:cNvPr id="0" name=""/>
        <dsp:cNvSpPr/>
      </dsp:nvSpPr>
      <dsp:spPr>
        <a:xfrm>
          <a:off x="8582931" y="3287004"/>
          <a:ext cx="1569620" cy="784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latin typeface="+mn-lt"/>
              <a:ea typeface="+mn-ea"/>
              <a:cs typeface="+mn-cs"/>
            </a:rPr>
            <a:t>……</a:t>
          </a:r>
          <a:endParaRPr lang="en-GB" sz="2000" b="1" kern="1200" dirty="0">
            <a:latin typeface="+mn-lt"/>
            <a:ea typeface="+mn-ea"/>
            <a:cs typeface="+mn-cs"/>
          </a:endParaRPr>
        </a:p>
      </dsp:txBody>
      <dsp:txXfrm>
        <a:off x="8582931" y="3287004"/>
        <a:ext cx="1569620" cy="784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B0632-C6DD-4838-959A-97A228270FEB}">
      <dsp:nvSpPr>
        <dsp:cNvPr id="0" name=""/>
        <dsp:cNvSpPr/>
      </dsp:nvSpPr>
      <dsp:spPr>
        <a:xfrm>
          <a:off x="5357316" y="4478825"/>
          <a:ext cx="235148" cy="758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74" y="0"/>
              </a:lnTo>
              <a:lnTo>
                <a:pt x="117574" y="758353"/>
              </a:lnTo>
              <a:lnTo>
                <a:pt x="235148" y="7583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228D6-CC9D-474B-8851-6327CCF82FFD}">
      <dsp:nvSpPr>
        <dsp:cNvPr id="0" name=""/>
        <dsp:cNvSpPr/>
      </dsp:nvSpPr>
      <dsp:spPr>
        <a:xfrm>
          <a:off x="5357316" y="4478825"/>
          <a:ext cx="235148" cy="25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74" y="0"/>
              </a:lnTo>
              <a:lnTo>
                <a:pt x="117574" y="252784"/>
              </a:lnTo>
              <a:lnTo>
                <a:pt x="235148" y="2527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519E1-0BF7-44A4-A753-DE2AB90790FC}">
      <dsp:nvSpPr>
        <dsp:cNvPr id="0" name=""/>
        <dsp:cNvSpPr/>
      </dsp:nvSpPr>
      <dsp:spPr>
        <a:xfrm>
          <a:off x="5357316" y="4226040"/>
          <a:ext cx="235148" cy="252784"/>
        </a:xfrm>
        <a:custGeom>
          <a:avLst/>
          <a:gdLst/>
          <a:ahLst/>
          <a:cxnLst/>
          <a:rect l="0" t="0" r="0" b="0"/>
          <a:pathLst>
            <a:path>
              <a:moveTo>
                <a:pt x="0" y="252784"/>
              </a:moveTo>
              <a:lnTo>
                <a:pt x="117574" y="252784"/>
              </a:lnTo>
              <a:lnTo>
                <a:pt x="117574" y="0"/>
              </a:lnTo>
              <a:lnTo>
                <a:pt x="235148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A4CAC-6D05-40E9-ADA0-8BA7DD9E6433}">
      <dsp:nvSpPr>
        <dsp:cNvPr id="0" name=""/>
        <dsp:cNvSpPr/>
      </dsp:nvSpPr>
      <dsp:spPr>
        <a:xfrm>
          <a:off x="5357316" y="3720471"/>
          <a:ext cx="235148" cy="758353"/>
        </a:xfrm>
        <a:custGeom>
          <a:avLst/>
          <a:gdLst/>
          <a:ahLst/>
          <a:cxnLst/>
          <a:rect l="0" t="0" r="0" b="0"/>
          <a:pathLst>
            <a:path>
              <a:moveTo>
                <a:pt x="0" y="758353"/>
              </a:moveTo>
              <a:lnTo>
                <a:pt x="117574" y="758353"/>
              </a:lnTo>
              <a:lnTo>
                <a:pt x="117574" y="0"/>
              </a:lnTo>
              <a:lnTo>
                <a:pt x="235148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3130C-02E4-474B-B159-3E4ACA827769}">
      <dsp:nvSpPr>
        <dsp:cNvPr id="0" name=""/>
        <dsp:cNvSpPr/>
      </dsp:nvSpPr>
      <dsp:spPr>
        <a:xfrm>
          <a:off x="3946425" y="3720471"/>
          <a:ext cx="235148" cy="758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74" y="0"/>
              </a:lnTo>
              <a:lnTo>
                <a:pt x="117574" y="758353"/>
              </a:lnTo>
              <a:lnTo>
                <a:pt x="235148" y="7583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D1951-2638-4E4D-81A9-84DB6493E033}">
      <dsp:nvSpPr>
        <dsp:cNvPr id="0" name=""/>
        <dsp:cNvSpPr/>
      </dsp:nvSpPr>
      <dsp:spPr>
        <a:xfrm>
          <a:off x="5357316" y="2962118"/>
          <a:ext cx="235148" cy="25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74" y="0"/>
              </a:lnTo>
              <a:lnTo>
                <a:pt x="117574" y="252784"/>
              </a:lnTo>
              <a:lnTo>
                <a:pt x="235148" y="2527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2A438-40A9-4C0E-80A7-045D2B761D7A}">
      <dsp:nvSpPr>
        <dsp:cNvPr id="0" name=""/>
        <dsp:cNvSpPr/>
      </dsp:nvSpPr>
      <dsp:spPr>
        <a:xfrm>
          <a:off x="5357316" y="2709333"/>
          <a:ext cx="235148" cy="252784"/>
        </a:xfrm>
        <a:custGeom>
          <a:avLst/>
          <a:gdLst/>
          <a:ahLst/>
          <a:cxnLst/>
          <a:rect l="0" t="0" r="0" b="0"/>
          <a:pathLst>
            <a:path>
              <a:moveTo>
                <a:pt x="0" y="252784"/>
              </a:moveTo>
              <a:lnTo>
                <a:pt x="117574" y="252784"/>
              </a:lnTo>
              <a:lnTo>
                <a:pt x="117574" y="0"/>
              </a:lnTo>
              <a:lnTo>
                <a:pt x="235148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B854E-17A0-4A10-BFA2-4D62D9AC8D08}">
      <dsp:nvSpPr>
        <dsp:cNvPr id="0" name=""/>
        <dsp:cNvSpPr/>
      </dsp:nvSpPr>
      <dsp:spPr>
        <a:xfrm>
          <a:off x="3946425" y="2962118"/>
          <a:ext cx="235148" cy="758353"/>
        </a:xfrm>
        <a:custGeom>
          <a:avLst/>
          <a:gdLst/>
          <a:ahLst/>
          <a:cxnLst/>
          <a:rect l="0" t="0" r="0" b="0"/>
          <a:pathLst>
            <a:path>
              <a:moveTo>
                <a:pt x="0" y="758353"/>
              </a:moveTo>
              <a:lnTo>
                <a:pt x="117574" y="758353"/>
              </a:lnTo>
              <a:lnTo>
                <a:pt x="117574" y="0"/>
              </a:lnTo>
              <a:lnTo>
                <a:pt x="235148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E8A40-4A42-4F23-A231-E57BA812D396}">
      <dsp:nvSpPr>
        <dsp:cNvPr id="0" name=""/>
        <dsp:cNvSpPr/>
      </dsp:nvSpPr>
      <dsp:spPr>
        <a:xfrm>
          <a:off x="2535535" y="2393352"/>
          <a:ext cx="235148" cy="1327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74" y="0"/>
              </a:lnTo>
              <a:lnTo>
                <a:pt x="117574" y="1327118"/>
              </a:lnTo>
              <a:lnTo>
                <a:pt x="235148" y="13271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1EAD6-BA74-4E26-947F-6C92A7D7647B}">
      <dsp:nvSpPr>
        <dsp:cNvPr id="0" name=""/>
        <dsp:cNvSpPr/>
      </dsp:nvSpPr>
      <dsp:spPr>
        <a:xfrm>
          <a:off x="5371096" y="1702788"/>
          <a:ext cx="221368" cy="500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94" y="0"/>
              </a:lnTo>
              <a:lnTo>
                <a:pt x="103794" y="500975"/>
              </a:lnTo>
              <a:lnTo>
                <a:pt x="221368" y="50097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16FF4-AA91-48FA-9EDD-2B7D926D5015}">
      <dsp:nvSpPr>
        <dsp:cNvPr id="0" name=""/>
        <dsp:cNvSpPr/>
      </dsp:nvSpPr>
      <dsp:spPr>
        <a:xfrm>
          <a:off x="5371096" y="1652475"/>
          <a:ext cx="221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313"/>
              </a:moveTo>
              <a:lnTo>
                <a:pt x="103794" y="50313"/>
              </a:lnTo>
              <a:lnTo>
                <a:pt x="103794" y="45720"/>
              </a:lnTo>
              <a:lnTo>
                <a:pt x="221368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618D8-2541-4F80-A033-B15AB9FEA72E}">
      <dsp:nvSpPr>
        <dsp:cNvPr id="0" name=""/>
        <dsp:cNvSpPr/>
      </dsp:nvSpPr>
      <dsp:spPr>
        <a:xfrm>
          <a:off x="5371096" y="1192626"/>
          <a:ext cx="221368" cy="510162"/>
        </a:xfrm>
        <a:custGeom>
          <a:avLst/>
          <a:gdLst/>
          <a:ahLst/>
          <a:cxnLst/>
          <a:rect l="0" t="0" r="0" b="0"/>
          <a:pathLst>
            <a:path>
              <a:moveTo>
                <a:pt x="0" y="510162"/>
              </a:moveTo>
              <a:lnTo>
                <a:pt x="103794" y="510162"/>
              </a:lnTo>
              <a:lnTo>
                <a:pt x="103794" y="0"/>
              </a:lnTo>
              <a:lnTo>
                <a:pt x="221368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BB1C3-052F-4006-84C8-7D5AC9A7653B}">
      <dsp:nvSpPr>
        <dsp:cNvPr id="0" name=""/>
        <dsp:cNvSpPr/>
      </dsp:nvSpPr>
      <dsp:spPr>
        <a:xfrm>
          <a:off x="3946425" y="1066233"/>
          <a:ext cx="248928" cy="636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353" y="0"/>
              </a:lnTo>
              <a:lnTo>
                <a:pt x="131353" y="636555"/>
              </a:lnTo>
              <a:lnTo>
                <a:pt x="248928" y="6365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DF4A5-A6B6-44A4-A051-40B69BDC1BBC}">
      <dsp:nvSpPr>
        <dsp:cNvPr id="0" name=""/>
        <dsp:cNvSpPr/>
      </dsp:nvSpPr>
      <dsp:spPr>
        <a:xfrm>
          <a:off x="5357316" y="434272"/>
          <a:ext cx="235148" cy="25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74" y="0"/>
              </a:lnTo>
              <a:lnTo>
                <a:pt x="117574" y="252784"/>
              </a:lnTo>
              <a:lnTo>
                <a:pt x="235148" y="2527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1C7D5-566B-43AD-BBAE-B4E56831025A}">
      <dsp:nvSpPr>
        <dsp:cNvPr id="0" name=""/>
        <dsp:cNvSpPr/>
      </dsp:nvSpPr>
      <dsp:spPr>
        <a:xfrm>
          <a:off x="5357316" y="181487"/>
          <a:ext cx="235148" cy="252784"/>
        </a:xfrm>
        <a:custGeom>
          <a:avLst/>
          <a:gdLst/>
          <a:ahLst/>
          <a:cxnLst/>
          <a:rect l="0" t="0" r="0" b="0"/>
          <a:pathLst>
            <a:path>
              <a:moveTo>
                <a:pt x="0" y="252784"/>
              </a:moveTo>
              <a:lnTo>
                <a:pt x="117574" y="252784"/>
              </a:lnTo>
              <a:lnTo>
                <a:pt x="117574" y="0"/>
              </a:lnTo>
              <a:lnTo>
                <a:pt x="235148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8B806-CAA5-4B66-8184-F73973373361}">
      <dsp:nvSpPr>
        <dsp:cNvPr id="0" name=""/>
        <dsp:cNvSpPr/>
      </dsp:nvSpPr>
      <dsp:spPr>
        <a:xfrm>
          <a:off x="3946425" y="434272"/>
          <a:ext cx="235148" cy="631961"/>
        </a:xfrm>
        <a:custGeom>
          <a:avLst/>
          <a:gdLst/>
          <a:ahLst/>
          <a:cxnLst/>
          <a:rect l="0" t="0" r="0" b="0"/>
          <a:pathLst>
            <a:path>
              <a:moveTo>
                <a:pt x="0" y="631961"/>
              </a:moveTo>
              <a:lnTo>
                <a:pt x="117574" y="631961"/>
              </a:lnTo>
              <a:lnTo>
                <a:pt x="117574" y="0"/>
              </a:lnTo>
              <a:lnTo>
                <a:pt x="235148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CCC25-4A87-4345-8F18-D8B12DC172DC}">
      <dsp:nvSpPr>
        <dsp:cNvPr id="0" name=""/>
        <dsp:cNvSpPr/>
      </dsp:nvSpPr>
      <dsp:spPr>
        <a:xfrm>
          <a:off x="2535535" y="1066233"/>
          <a:ext cx="235148" cy="1327118"/>
        </a:xfrm>
        <a:custGeom>
          <a:avLst/>
          <a:gdLst/>
          <a:ahLst/>
          <a:cxnLst/>
          <a:rect l="0" t="0" r="0" b="0"/>
          <a:pathLst>
            <a:path>
              <a:moveTo>
                <a:pt x="0" y="1327118"/>
              </a:moveTo>
              <a:lnTo>
                <a:pt x="117574" y="1327118"/>
              </a:lnTo>
              <a:lnTo>
                <a:pt x="117574" y="0"/>
              </a:lnTo>
              <a:lnTo>
                <a:pt x="23514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B2747-6724-4087-B58D-A18C151C2F93}">
      <dsp:nvSpPr>
        <dsp:cNvPr id="0" name=""/>
        <dsp:cNvSpPr/>
      </dsp:nvSpPr>
      <dsp:spPr>
        <a:xfrm>
          <a:off x="1359792" y="2214052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Migration</a:t>
          </a:r>
          <a:endParaRPr lang="en-GB" sz="1300" kern="1200" dirty="0"/>
        </a:p>
      </dsp:txBody>
      <dsp:txXfrm>
        <a:off x="1359792" y="2214052"/>
        <a:ext cx="1175742" cy="358601"/>
      </dsp:txXfrm>
    </dsp:sp>
    <dsp:sp modelId="{31350346-CEAB-4BA8-B371-E34F4AEEF702}">
      <dsp:nvSpPr>
        <dsp:cNvPr id="0" name=""/>
        <dsp:cNvSpPr/>
      </dsp:nvSpPr>
      <dsp:spPr>
        <a:xfrm>
          <a:off x="2770683" y="886933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Validation</a:t>
          </a:r>
          <a:endParaRPr lang="en-GB" sz="1300" kern="1200" dirty="0"/>
        </a:p>
      </dsp:txBody>
      <dsp:txXfrm>
        <a:off x="2770683" y="886933"/>
        <a:ext cx="1175742" cy="358601"/>
      </dsp:txXfrm>
    </dsp:sp>
    <dsp:sp modelId="{4FB8B813-2B0B-496D-8D88-36393934AAA8}">
      <dsp:nvSpPr>
        <dsp:cNvPr id="0" name=""/>
        <dsp:cNvSpPr/>
      </dsp:nvSpPr>
      <dsp:spPr>
        <a:xfrm>
          <a:off x="4181574" y="254971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SQL</a:t>
          </a:r>
          <a:endParaRPr lang="en-GB" sz="1300" kern="1200" dirty="0"/>
        </a:p>
      </dsp:txBody>
      <dsp:txXfrm>
        <a:off x="4181574" y="254971"/>
        <a:ext cx="1175742" cy="358601"/>
      </dsp:txXfrm>
    </dsp:sp>
    <dsp:sp modelId="{96132763-64CE-4903-A46C-33E6F808C44C}">
      <dsp:nvSpPr>
        <dsp:cNvPr id="0" name=""/>
        <dsp:cNvSpPr/>
      </dsp:nvSpPr>
      <dsp:spPr>
        <a:xfrm>
          <a:off x="5592464" y="2187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SQL</a:t>
          </a:r>
          <a:r>
            <a:rPr lang="en-US" sz="1300" kern="1200" baseline="0" dirty="0" smtClean="0"/>
            <a:t> server </a:t>
          </a:r>
          <a:r>
            <a:rPr lang="en-US" sz="1300" kern="1200" baseline="0" dirty="0" err="1" smtClean="0"/>
            <a:t>sql</a:t>
          </a:r>
          <a:endParaRPr lang="en-GB" sz="1300" kern="1200" dirty="0"/>
        </a:p>
      </dsp:txBody>
      <dsp:txXfrm>
        <a:off x="5592464" y="2187"/>
        <a:ext cx="1175742" cy="358601"/>
      </dsp:txXfrm>
    </dsp:sp>
    <dsp:sp modelId="{97678AEC-E2BF-49E7-9C9D-4A68D7164B4D}">
      <dsp:nvSpPr>
        <dsp:cNvPr id="0" name=""/>
        <dsp:cNvSpPr/>
      </dsp:nvSpPr>
      <dsp:spPr>
        <a:xfrm>
          <a:off x="5592464" y="507756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Oracle </a:t>
          </a:r>
          <a:r>
            <a:rPr lang="en-US" sz="1300" kern="1200" dirty="0" err="1" smtClean="0"/>
            <a:t>sql</a:t>
          </a:r>
          <a:endParaRPr lang="en-GB" sz="1300" kern="1200" dirty="0"/>
        </a:p>
      </dsp:txBody>
      <dsp:txXfrm>
        <a:off x="5592464" y="507756"/>
        <a:ext cx="1175742" cy="358601"/>
      </dsp:txXfrm>
    </dsp:sp>
    <dsp:sp modelId="{115D7421-F249-49CE-BB3D-EC018138C360}">
      <dsp:nvSpPr>
        <dsp:cNvPr id="0" name=""/>
        <dsp:cNvSpPr/>
      </dsp:nvSpPr>
      <dsp:spPr>
        <a:xfrm>
          <a:off x="4195353" y="1523488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Handle</a:t>
          </a:r>
          <a:endParaRPr lang="en-GB" sz="1300" kern="1200" dirty="0"/>
        </a:p>
      </dsp:txBody>
      <dsp:txXfrm>
        <a:off x="4195353" y="1523488"/>
        <a:ext cx="1175742" cy="358601"/>
      </dsp:txXfrm>
    </dsp:sp>
    <dsp:sp modelId="{D7A716BA-0670-4DA0-BE1B-A2EFC0D81142}">
      <dsp:nvSpPr>
        <dsp:cNvPr id="0" name=""/>
        <dsp:cNvSpPr/>
      </dsp:nvSpPr>
      <dsp:spPr>
        <a:xfrm>
          <a:off x="5592464" y="1013325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SQL connect</a:t>
          </a:r>
          <a:endParaRPr lang="en-GB" sz="1300" kern="1200" dirty="0"/>
        </a:p>
      </dsp:txBody>
      <dsp:txXfrm>
        <a:off x="5592464" y="1013325"/>
        <a:ext cx="1175742" cy="358601"/>
      </dsp:txXfrm>
    </dsp:sp>
    <dsp:sp modelId="{7C56FF32-A4EB-4509-B94A-DB68EC438895}">
      <dsp:nvSpPr>
        <dsp:cNvPr id="0" name=""/>
        <dsp:cNvSpPr/>
      </dsp:nvSpPr>
      <dsp:spPr>
        <a:xfrm>
          <a:off x="5592464" y="1518894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Generate text</a:t>
          </a:r>
          <a:endParaRPr lang="en-GB" sz="1300" kern="1200" dirty="0"/>
        </a:p>
      </dsp:txBody>
      <dsp:txXfrm>
        <a:off x="5592464" y="1518894"/>
        <a:ext cx="1175742" cy="358601"/>
      </dsp:txXfrm>
    </dsp:sp>
    <dsp:sp modelId="{35F7AB36-C472-48CA-B707-B09B1E4FC0F5}">
      <dsp:nvSpPr>
        <dsp:cNvPr id="0" name=""/>
        <dsp:cNvSpPr/>
      </dsp:nvSpPr>
      <dsp:spPr>
        <a:xfrm>
          <a:off x="5592464" y="2024463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handle</a:t>
          </a:r>
          <a:endParaRPr lang="en-GB" sz="1300" kern="1200" dirty="0"/>
        </a:p>
      </dsp:txBody>
      <dsp:txXfrm>
        <a:off x="5592464" y="2024463"/>
        <a:ext cx="1175742" cy="358601"/>
      </dsp:txXfrm>
    </dsp:sp>
    <dsp:sp modelId="{5D223C49-024A-412E-89C1-E2BA0B255B16}">
      <dsp:nvSpPr>
        <dsp:cNvPr id="0" name=""/>
        <dsp:cNvSpPr/>
      </dsp:nvSpPr>
      <dsp:spPr>
        <a:xfrm>
          <a:off x="2770683" y="3541171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</a:t>
          </a:r>
          <a:endParaRPr lang="en-GB" sz="1300" kern="1200" dirty="0"/>
        </a:p>
      </dsp:txBody>
      <dsp:txXfrm>
        <a:off x="2770683" y="3541171"/>
        <a:ext cx="1175742" cy="358601"/>
      </dsp:txXfrm>
    </dsp:sp>
    <dsp:sp modelId="{06D28941-A49A-43EA-AB9C-0E76C2355B09}">
      <dsp:nvSpPr>
        <dsp:cNvPr id="0" name=""/>
        <dsp:cNvSpPr/>
      </dsp:nvSpPr>
      <dsp:spPr>
        <a:xfrm>
          <a:off x="4181574" y="2782817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SQL</a:t>
          </a:r>
          <a:endParaRPr lang="en-GB" sz="1300" kern="1200" dirty="0"/>
        </a:p>
      </dsp:txBody>
      <dsp:txXfrm>
        <a:off x="4181574" y="2782817"/>
        <a:ext cx="1175742" cy="358601"/>
      </dsp:txXfrm>
    </dsp:sp>
    <dsp:sp modelId="{EE06EA9E-9CDD-466C-A674-95DF2850F672}">
      <dsp:nvSpPr>
        <dsp:cNvPr id="0" name=""/>
        <dsp:cNvSpPr/>
      </dsp:nvSpPr>
      <dsp:spPr>
        <a:xfrm>
          <a:off x="5592464" y="2530032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SQL server </a:t>
          </a:r>
          <a:r>
            <a:rPr lang="en-US" sz="1300" kern="1200" dirty="0" err="1" smtClean="0"/>
            <a:t>sql</a:t>
          </a:r>
          <a:endParaRPr lang="en-GB" sz="1300" kern="1200" dirty="0"/>
        </a:p>
      </dsp:txBody>
      <dsp:txXfrm>
        <a:off x="5592464" y="2530032"/>
        <a:ext cx="1175742" cy="358601"/>
      </dsp:txXfrm>
    </dsp:sp>
    <dsp:sp modelId="{FE6280ED-18FB-43ED-8309-3A995F5AE470}">
      <dsp:nvSpPr>
        <dsp:cNvPr id="0" name=""/>
        <dsp:cNvSpPr/>
      </dsp:nvSpPr>
      <dsp:spPr>
        <a:xfrm>
          <a:off x="5592464" y="3035601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Oracle </a:t>
          </a:r>
          <a:r>
            <a:rPr lang="en-US" sz="1300" kern="1200" dirty="0" err="1" smtClean="0"/>
            <a:t>sql</a:t>
          </a:r>
          <a:endParaRPr lang="en-GB" sz="1300" kern="1200" dirty="0"/>
        </a:p>
      </dsp:txBody>
      <dsp:txXfrm>
        <a:off x="5592464" y="3035601"/>
        <a:ext cx="1175742" cy="358601"/>
      </dsp:txXfrm>
    </dsp:sp>
    <dsp:sp modelId="{D1909549-B9E7-4E4F-A9AB-7EB368C52029}">
      <dsp:nvSpPr>
        <dsp:cNvPr id="0" name=""/>
        <dsp:cNvSpPr/>
      </dsp:nvSpPr>
      <dsp:spPr>
        <a:xfrm>
          <a:off x="4181574" y="4299524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Handle</a:t>
          </a:r>
          <a:endParaRPr lang="en-GB" sz="1300" kern="1200" dirty="0"/>
        </a:p>
      </dsp:txBody>
      <dsp:txXfrm>
        <a:off x="4181574" y="4299524"/>
        <a:ext cx="1175742" cy="358601"/>
      </dsp:txXfrm>
    </dsp:sp>
    <dsp:sp modelId="{F32080C6-191B-4B21-8C34-B88AB4BEC354}">
      <dsp:nvSpPr>
        <dsp:cNvPr id="0" name=""/>
        <dsp:cNvSpPr/>
      </dsp:nvSpPr>
      <dsp:spPr>
        <a:xfrm>
          <a:off x="5592464" y="3541171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SQL connect</a:t>
          </a:r>
          <a:endParaRPr lang="en-GB" sz="1300" kern="1200" dirty="0"/>
        </a:p>
      </dsp:txBody>
      <dsp:txXfrm>
        <a:off x="5592464" y="3541171"/>
        <a:ext cx="1175742" cy="358601"/>
      </dsp:txXfrm>
    </dsp:sp>
    <dsp:sp modelId="{D8FD6D8E-2C7B-4253-A6B9-43D6ED5157A1}">
      <dsp:nvSpPr>
        <dsp:cNvPr id="0" name=""/>
        <dsp:cNvSpPr/>
      </dsp:nvSpPr>
      <dsp:spPr>
        <a:xfrm>
          <a:off x="5592464" y="4046740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Generate </a:t>
          </a:r>
          <a:r>
            <a:rPr lang="en-US" sz="1300" kern="1200" dirty="0" err="1" smtClean="0"/>
            <a:t>ips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conf</a:t>
          </a:r>
          <a:r>
            <a:rPr lang="en-US" sz="1300" kern="1200" dirty="0" smtClean="0"/>
            <a:t> </a:t>
          </a:r>
          <a:endParaRPr lang="en-GB" sz="1300" kern="1200" dirty="0"/>
        </a:p>
      </dsp:txBody>
      <dsp:txXfrm>
        <a:off x="5592464" y="4046740"/>
        <a:ext cx="1175742" cy="358601"/>
      </dsp:txXfrm>
    </dsp:sp>
    <dsp:sp modelId="{E6BCF9FD-5F63-4DF0-8D7E-6E34A3E7DF95}">
      <dsp:nvSpPr>
        <dsp:cNvPr id="0" name=""/>
        <dsp:cNvSpPr/>
      </dsp:nvSpPr>
      <dsp:spPr>
        <a:xfrm>
          <a:off x="5592464" y="4552309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handle</a:t>
          </a:r>
          <a:endParaRPr lang="en-GB" sz="1300" kern="1200" dirty="0"/>
        </a:p>
      </dsp:txBody>
      <dsp:txXfrm>
        <a:off x="5592464" y="4552309"/>
        <a:ext cx="1175742" cy="358601"/>
      </dsp:txXfrm>
    </dsp:sp>
    <dsp:sp modelId="{5D771546-BCAE-404B-AB59-CC3E2E27FB5B}">
      <dsp:nvSpPr>
        <dsp:cNvPr id="0" name=""/>
        <dsp:cNvSpPr/>
      </dsp:nvSpPr>
      <dsp:spPr>
        <a:xfrm>
          <a:off x="5592464" y="5057878"/>
          <a:ext cx="1175742" cy="3586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</a:t>
          </a:r>
          <a:r>
            <a:rPr lang="en-US" sz="1300" kern="1200" dirty="0" err="1" smtClean="0"/>
            <a:t>ips</a:t>
          </a:r>
          <a:endParaRPr lang="en-GB" sz="1300" kern="1200" dirty="0"/>
        </a:p>
      </dsp:txBody>
      <dsp:txXfrm>
        <a:off x="5592464" y="5057878"/>
        <a:ext cx="1175742" cy="358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44994-3AA1-4345-8712-1301CDBE78ED}">
      <dsp:nvSpPr>
        <dsp:cNvPr id="0" name=""/>
        <dsp:cNvSpPr/>
      </dsp:nvSpPr>
      <dsp:spPr>
        <a:xfrm>
          <a:off x="1101666" y="514556"/>
          <a:ext cx="3442272" cy="3442272"/>
        </a:xfrm>
        <a:prstGeom prst="blockArc">
          <a:avLst>
            <a:gd name="adj1" fmla="val 10800000"/>
            <a:gd name="adj2" fmla="val 16200000"/>
            <a:gd name="adj3" fmla="val 4633"/>
          </a:avLst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D554F8-F6CB-4F75-89AE-99AF60893256}">
      <dsp:nvSpPr>
        <dsp:cNvPr id="0" name=""/>
        <dsp:cNvSpPr/>
      </dsp:nvSpPr>
      <dsp:spPr>
        <a:xfrm>
          <a:off x="1101666" y="514556"/>
          <a:ext cx="3442272" cy="3442272"/>
        </a:xfrm>
        <a:prstGeom prst="blockArc">
          <a:avLst>
            <a:gd name="adj1" fmla="val 5400000"/>
            <a:gd name="adj2" fmla="val 10800000"/>
            <a:gd name="adj3" fmla="val 4633"/>
          </a:avLst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0EA373-5ADA-472B-A398-104AA2492CEF}">
      <dsp:nvSpPr>
        <dsp:cNvPr id="0" name=""/>
        <dsp:cNvSpPr/>
      </dsp:nvSpPr>
      <dsp:spPr>
        <a:xfrm>
          <a:off x="1101666" y="514556"/>
          <a:ext cx="3442272" cy="3442272"/>
        </a:xfrm>
        <a:prstGeom prst="blockArc">
          <a:avLst>
            <a:gd name="adj1" fmla="val 0"/>
            <a:gd name="adj2" fmla="val 5400000"/>
            <a:gd name="adj3" fmla="val 4633"/>
          </a:avLst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D3E4D5-3504-4E49-A4D4-B6D6263DA4CE}">
      <dsp:nvSpPr>
        <dsp:cNvPr id="0" name=""/>
        <dsp:cNvSpPr/>
      </dsp:nvSpPr>
      <dsp:spPr>
        <a:xfrm>
          <a:off x="1101666" y="514556"/>
          <a:ext cx="3442272" cy="3442272"/>
        </a:xfrm>
        <a:prstGeom prst="blockArc">
          <a:avLst>
            <a:gd name="adj1" fmla="val 16200000"/>
            <a:gd name="adj2" fmla="val 0"/>
            <a:gd name="adj3" fmla="val 4633"/>
          </a:avLst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83201A-63D6-4A39-96E1-8E383B08F82C}">
      <dsp:nvSpPr>
        <dsp:cNvPr id="0" name=""/>
        <dsp:cNvSpPr/>
      </dsp:nvSpPr>
      <dsp:spPr>
        <a:xfrm>
          <a:off x="2031645" y="1444535"/>
          <a:ext cx="1582313" cy="1582313"/>
        </a:xfrm>
        <a:prstGeom prst="ellipse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smtClean="0"/>
            <a:t>WDMS: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Oracle</a:t>
          </a:r>
          <a:endParaRPr lang="en-GB" sz="2400" kern="1200" dirty="0"/>
        </a:p>
      </dsp:txBody>
      <dsp:txXfrm>
        <a:off x="2263369" y="1676259"/>
        <a:ext cx="1118865" cy="1118865"/>
      </dsp:txXfrm>
    </dsp:sp>
    <dsp:sp modelId="{4D54EBD1-CFDB-44C8-A22B-C57F5B92FFB0}">
      <dsp:nvSpPr>
        <dsp:cNvPr id="0" name=""/>
        <dsp:cNvSpPr/>
      </dsp:nvSpPr>
      <dsp:spPr>
        <a:xfrm>
          <a:off x="2268992" y="620"/>
          <a:ext cx="1107619" cy="1107619"/>
        </a:xfrm>
        <a:prstGeom prst="ellipse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WDSETJV</a:t>
          </a:r>
          <a:endParaRPr lang="en-GB" sz="1200" kern="1200" dirty="0"/>
        </a:p>
      </dsp:txBody>
      <dsp:txXfrm>
        <a:off x="2431199" y="162827"/>
        <a:ext cx="783205" cy="783205"/>
      </dsp:txXfrm>
    </dsp:sp>
    <dsp:sp modelId="{A438630B-8F04-4A54-B739-6574DB632698}">
      <dsp:nvSpPr>
        <dsp:cNvPr id="0" name=""/>
        <dsp:cNvSpPr/>
      </dsp:nvSpPr>
      <dsp:spPr>
        <a:xfrm>
          <a:off x="3950254" y="1681882"/>
          <a:ext cx="1107619" cy="1107619"/>
        </a:xfrm>
        <a:prstGeom prst="ellipse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smtClean="0"/>
            <a:t>WDSET</a:t>
          </a:r>
          <a:endParaRPr lang="en-GB" sz="900" kern="1200" dirty="0"/>
        </a:p>
      </dsp:txBody>
      <dsp:txXfrm>
        <a:off x="4112461" y="1844089"/>
        <a:ext cx="783205" cy="783205"/>
      </dsp:txXfrm>
    </dsp:sp>
    <dsp:sp modelId="{2EB766AF-2F72-4A27-82E2-641F468CB41B}">
      <dsp:nvSpPr>
        <dsp:cNvPr id="0" name=""/>
        <dsp:cNvSpPr/>
      </dsp:nvSpPr>
      <dsp:spPr>
        <a:xfrm>
          <a:off x="2268992" y="3363144"/>
          <a:ext cx="1107619" cy="1107619"/>
        </a:xfrm>
        <a:prstGeom prst="ellipse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WDSETEMAIL</a:t>
          </a:r>
          <a:endParaRPr lang="en-GB" sz="900" kern="1200" dirty="0"/>
        </a:p>
      </dsp:txBody>
      <dsp:txXfrm>
        <a:off x="2431199" y="3525351"/>
        <a:ext cx="783205" cy="783205"/>
      </dsp:txXfrm>
    </dsp:sp>
    <dsp:sp modelId="{8E45839D-5C06-458E-876C-149BAB31EFCF}">
      <dsp:nvSpPr>
        <dsp:cNvPr id="0" name=""/>
        <dsp:cNvSpPr/>
      </dsp:nvSpPr>
      <dsp:spPr>
        <a:xfrm>
          <a:off x="587730" y="1681882"/>
          <a:ext cx="1107619" cy="1107619"/>
        </a:xfrm>
        <a:prstGeom prst="ellipse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……</a:t>
          </a:r>
          <a:endParaRPr lang="en-GB" sz="900" kern="1200" dirty="0"/>
        </a:p>
      </dsp:txBody>
      <dsp:txXfrm>
        <a:off x="749937" y="1844089"/>
        <a:ext cx="783205" cy="783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326A9-86CA-419B-8699-436E55873FF3}">
      <dsp:nvSpPr>
        <dsp:cNvPr id="0" name=""/>
        <dsp:cNvSpPr/>
      </dsp:nvSpPr>
      <dsp:spPr>
        <a:xfrm>
          <a:off x="1101666" y="514556"/>
          <a:ext cx="3442272" cy="3442272"/>
        </a:xfrm>
        <a:prstGeom prst="blockArc">
          <a:avLst>
            <a:gd name="adj1" fmla="val 10800000"/>
            <a:gd name="adj2" fmla="val 16200000"/>
            <a:gd name="adj3" fmla="val 4633"/>
          </a:avLst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1D528B-7871-4433-B238-C89F94A793E2}">
      <dsp:nvSpPr>
        <dsp:cNvPr id="0" name=""/>
        <dsp:cNvSpPr/>
      </dsp:nvSpPr>
      <dsp:spPr>
        <a:xfrm>
          <a:off x="1101666" y="515203"/>
          <a:ext cx="3442272" cy="3442272"/>
        </a:xfrm>
        <a:prstGeom prst="blockArc">
          <a:avLst>
            <a:gd name="adj1" fmla="val 5419068"/>
            <a:gd name="adj2" fmla="val 10801323"/>
            <a:gd name="adj3" fmla="val 4633"/>
          </a:avLst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C19B62-DBF3-4243-AE99-C84B85A7A1AD}">
      <dsp:nvSpPr>
        <dsp:cNvPr id="0" name=""/>
        <dsp:cNvSpPr/>
      </dsp:nvSpPr>
      <dsp:spPr>
        <a:xfrm>
          <a:off x="1101666" y="515203"/>
          <a:ext cx="3442272" cy="3442272"/>
        </a:xfrm>
        <a:prstGeom prst="blockArc">
          <a:avLst>
            <a:gd name="adj1" fmla="val 21598677"/>
            <a:gd name="adj2" fmla="val 5419069"/>
            <a:gd name="adj3" fmla="val 4633"/>
          </a:avLst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02E412-0409-454E-868A-A97AA232F1A9}">
      <dsp:nvSpPr>
        <dsp:cNvPr id="0" name=""/>
        <dsp:cNvSpPr/>
      </dsp:nvSpPr>
      <dsp:spPr>
        <a:xfrm>
          <a:off x="1101666" y="514556"/>
          <a:ext cx="3442272" cy="3442272"/>
        </a:xfrm>
        <a:prstGeom prst="blockArc">
          <a:avLst>
            <a:gd name="adj1" fmla="val 16200000"/>
            <a:gd name="adj2" fmla="val 0"/>
            <a:gd name="adj3" fmla="val 4633"/>
          </a:avLst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8DB774-1159-4A22-AC55-93C37713B107}">
      <dsp:nvSpPr>
        <dsp:cNvPr id="0" name=""/>
        <dsp:cNvSpPr/>
      </dsp:nvSpPr>
      <dsp:spPr>
        <a:xfrm>
          <a:off x="2031645" y="1444535"/>
          <a:ext cx="1582313" cy="1582313"/>
        </a:xfrm>
        <a:prstGeom prst="ellipse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Teamcenter</a:t>
          </a:r>
          <a:r>
            <a:rPr lang="en-US" sz="1500" kern="1200" dirty="0" smtClean="0"/>
            <a:t>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Server</a:t>
          </a:r>
          <a:endParaRPr lang="en-GB" sz="1500" kern="1200" dirty="0"/>
        </a:p>
      </dsp:txBody>
      <dsp:txXfrm>
        <a:off x="2263369" y="1676259"/>
        <a:ext cx="1118865" cy="1118865"/>
      </dsp:txXfrm>
    </dsp:sp>
    <dsp:sp modelId="{68AAC567-5DF8-413F-A05C-795646E3CFF5}">
      <dsp:nvSpPr>
        <dsp:cNvPr id="0" name=""/>
        <dsp:cNvSpPr/>
      </dsp:nvSpPr>
      <dsp:spPr>
        <a:xfrm>
          <a:off x="2268992" y="620"/>
          <a:ext cx="1107619" cy="1107619"/>
        </a:xfrm>
        <a:prstGeom prst="ellipse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PWORKSPACEOBJECT</a:t>
          </a:r>
          <a:endParaRPr lang="en-GB" sz="1200" kern="1200" dirty="0"/>
        </a:p>
      </dsp:txBody>
      <dsp:txXfrm>
        <a:off x="2431199" y="162827"/>
        <a:ext cx="783205" cy="783205"/>
      </dsp:txXfrm>
    </dsp:sp>
    <dsp:sp modelId="{E6D4ABAD-D5B7-4896-BE2A-20BC11FDBB1F}">
      <dsp:nvSpPr>
        <dsp:cNvPr id="0" name=""/>
        <dsp:cNvSpPr/>
      </dsp:nvSpPr>
      <dsp:spPr>
        <a:xfrm>
          <a:off x="3950254" y="1681882"/>
          <a:ext cx="1107619" cy="1107619"/>
        </a:xfrm>
        <a:prstGeom prst="ellipse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PITEM</a:t>
          </a:r>
          <a:endParaRPr lang="en-GB" sz="1200" kern="1200" dirty="0"/>
        </a:p>
      </dsp:txBody>
      <dsp:txXfrm>
        <a:off x="4112461" y="1844089"/>
        <a:ext cx="783205" cy="783205"/>
      </dsp:txXfrm>
    </dsp:sp>
    <dsp:sp modelId="{11A380F7-E614-44F6-AE68-3E400EF348B4}">
      <dsp:nvSpPr>
        <dsp:cNvPr id="0" name=""/>
        <dsp:cNvSpPr/>
      </dsp:nvSpPr>
      <dsp:spPr>
        <a:xfrm>
          <a:off x="2259667" y="3363765"/>
          <a:ext cx="1107619" cy="1107619"/>
        </a:xfrm>
        <a:prstGeom prst="ellipse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PITEMREVISION</a:t>
          </a:r>
          <a:endParaRPr lang="en-GB" sz="700" kern="1200" dirty="0"/>
        </a:p>
      </dsp:txBody>
      <dsp:txXfrm>
        <a:off x="2421874" y="3525972"/>
        <a:ext cx="783205" cy="783205"/>
      </dsp:txXfrm>
    </dsp:sp>
    <dsp:sp modelId="{D14E5FBC-D703-41D6-9B45-17545DB166DF}">
      <dsp:nvSpPr>
        <dsp:cNvPr id="0" name=""/>
        <dsp:cNvSpPr/>
      </dsp:nvSpPr>
      <dsp:spPr>
        <a:xfrm>
          <a:off x="587730" y="1681882"/>
          <a:ext cx="1107619" cy="1107619"/>
        </a:xfrm>
        <a:prstGeom prst="ellipse">
          <a:avLst/>
        </a:prstGeom>
        <a:gradFill flip="none"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……</a:t>
          </a:r>
          <a:endParaRPr lang="en-GB" sz="2800" kern="1200" dirty="0"/>
        </a:p>
      </dsp:txBody>
      <dsp:txXfrm>
        <a:off x="749937" y="1844089"/>
        <a:ext cx="783205" cy="783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B6D73-7A3D-412B-853E-ADEA1427FD86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83687-32A1-4454-B86D-01E4D7C5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hidden">
          <a:xfrm>
            <a:off x="-22920" y="-37330"/>
            <a:ext cx="12230190" cy="6905889"/>
            <a:chOff x="-22920" y="-37330"/>
            <a:chExt cx="12230190" cy="6905889"/>
          </a:xfrm>
        </p:grpSpPr>
        <p:sp>
          <p:nvSpPr>
            <p:cNvPr id="10" name="Freeform 5"/>
            <p:cNvSpPr>
              <a:spLocks/>
            </p:cNvSpPr>
            <p:nvPr/>
          </p:nvSpPr>
          <p:spPr bwMode="hidden">
            <a:xfrm>
              <a:off x="-22920" y="17566"/>
              <a:ext cx="11268574" cy="6028541"/>
            </a:xfrm>
            <a:custGeom>
              <a:avLst/>
              <a:gdLst>
                <a:gd name="T0" fmla="*/ 0 w 7948"/>
                <a:gd name="T1" fmla="*/ 4490 h 4490"/>
                <a:gd name="T2" fmla="*/ 1970 w 7948"/>
                <a:gd name="T3" fmla="*/ 4490 h 4490"/>
                <a:gd name="T4" fmla="*/ 2673 w 7948"/>
                <a:gd name="T5" fmla="*/ 3273 h 4490"/>
                <a:gd name="T6" fmla="*/ 6054 w 7948"/>
                <a:gd name="T7" fmla="*/ 3273 h 4490"/>
                <a:gd name="T8" fmla="*/ 7948 w 7948"/>
                <a:gd name="T9" fmla="*/ 0 h 449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617 w 10000"/>
                <a:gd name="connsiteY3" fmla="*/ 7290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10000"/>
                <a:gd name="connsiteY0" fmla="*/ 10000 h 10010"/>
                <a:gd name="connsiteX1" fmla="*/ 2479 w 10000"/>
                <a:gd name="connsiteY1" fmla="*/ 10000 h 10010"/>
                <a:gd name="connsiteX2" fmla="*/ 3089 w 10000"/>
                <a:gd name="connsiteY2" fmla="*/ 7803 h 10010"/>
                <a:gd name="connsiteX3" fmla="*/ 7823 w 10000"/>
                <a:gd name="connsiteY3" fmla="*/ 7803 h 10010"/>
                <a:gd name="connsiteX4" fmla="*/ 10000 w 10000"/>
                <a:gd name="connsiteY4" fmla="*/ 0 h 1001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8926"/>
                <a:gd name="connsiteY0" fmla="*/ 10000 h 10000"/>
                <a:gd name="connsiteX1" fmla="*/ 1405 w 8926"/>
                <a:gd name="connsiteY1" fmla="*/ 10000 h 10000"/>
                <a:gd name="connsiteX2" fmla="*/ 2015 w 8926"/>
                <a:gd name="connsiteY2" fmla="*/ 7803 h 10000"/>
                <a:gd name="connsiteX3" fmla="*/ 6749 w 8926"/>
                <a:gd name="connsiteY3" fmla="*/ 7803 h 10000"/>
                <a:gd name="connsiteX4" fmla="*/ 8926 w 8926"/>
                <a:gd name="connsiteY4" fmla="*/ 0 h 10000"/>
                <a:gd name="connsiteX0" fmla="*/ 0 w 9501"/>
                <a:gd name="connsiteY0" fmla="*/ 8345 h 8345"/>
                <a:gd name="connsiteX1" fmla="*/ 1574 w 9501"/>
                <a:gd name="connsiteY1" fmla="*/ 8345 h 8345"/>
                <a:gd name="connsiteX2" fmla="*/ 2257 w 9501"/>
                <a:gd name="connsiteY2" fmla="*/ 6148 h 8345"/>
                <a:gd name="connsiteX3" fmla="*/ 7561 w 9501"/>
                <a:gd name="connsiteY3" fmla="*/ 6148 h 8345"/>
                <a:gd name="connsiteX4" fmla="*/ 9501 w 9501"/>
                <a:gd name="connsiteY4" fmla="*/ 0 h 8345"/>
                <a:gd name="connsiteX0" fmla="*/ 0 w 10456"/>
                <a:gd name="connsiteY0" fmla="*/ 11602 h 11602"/>
                <a:gd name="connsiteX1" fmla="*/ 1657 w 10456"/>
                <a:gd name="connsiteY1" fmla="*/ 11602 h 11602"/>
                <a:gd name="connsiteX2" fmla="*/ 2376 w 10456"/>
                <a:gd name="connsiteY2" fmla="*/ 8969 h 11602"/>
                <a:gd name="connsiteX3" fmla="*/ 7958 w 10456"/>
                <a:gd name="connsiteY3" fmla="*/ 8969 h 11602"/>
                <a:gd name="connsiteX4" fmla="*/ 10456 w 10456"/>
                <a:gd name="connsiteY4" fmla="*/ 0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" h="11602">
                  <a:moveTo>
                    <a:pt x="0" y="11602"/>
                  </a:moveTo>
                  <a:lnTo>
                    <a:pt x="1657" y="11602"/>
                  </a:lnTo>
                  <a:lnTo>
                    <a:pt x="2376" y="8969"/>
                  </a:lnTo>
                  <a:lnTo>
                    <a:pt x="7958" y="8969"/>
                  </a:lnTo>
                  <a:lnTo>
                    <a:pt x="10456" y="0"/>
                  </a:lnTo>
                </a:path>
              </a:pathLst>
            </a:custGeom>
            <a:noFill/>
            <a:ln w="7938" cap="flat">
              <a:solidFill>
                <a:srgbClr val="B3B3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hidden">
            <a:xfrm>
              <a:off x="2942676" y="-37330"/>
              <a:ext cx="4635495" cy="2199505"/>
            </a:xfrm>
            <a:custGeom>
              <a:avLst/>
              <a:gdLst>
                <a:gd name="T0" fmla="*/ 3487 w 3487"/>
                <a:gd name="T1" fmla="*/ 0 h 1861"/>
                <a:gd name="T2" fmla="*/ 2411 w 3487"/>
                <a:gd name="T3" fmla="*/ 1861 h 1861"/>
                <a:gd name="T4" fmla="*/ 1071 w 3487"/>
                <a:gd name="T5" fmla="*/ 1861 h 1861"/>
                <a:gd name="T6" fmla="*/ 0 w 3487"/>
                <a:gd name="T7" fmla="*/ 0 h 1861"/>
                <a:gd name="connsiteX0" fmla="*/ 9187 w 9187"/>
                <a:gd name="connsiteY0" fmla="*/ 2555 h 10000"/>
                <a:gd name="connsiteX1" fmla="*/ 6914 w 9187"/>
                <a:gd name="connsiteY1" fmla="*/ 10000 h 10000"/>
                <a:gd name="connsiteX2" fmla="*/ 3071 w 9187"/>
                <a:gd name="connsiteY2" fmla="*/ 10000 h 10000"/>
                <a:gd name="connsiteX3" fmla="*/ 0 w 9187"/>
                <a:gd name="connsiteY3" fmla="*/ 0 h 10000"/>
                <a:gd name="connsiteX0" fmla="*/ 9115 w 9115"/>
                <a:gd name="connsiteY0" fmla="*/ 0 h 7445"/>
                <a:gd name="connsiteX1" fmla="*/ 6641 w 9115"/>
                <a:gd name="connsiteY1" fmla="*/ 7445 h 7445"/>
                <a:gd name="connsiteX2" fmla="*/ 2458 w 9115"/>
                <a:gd name="connsiteY2" fmla="*/ 7445 h 7445"/>
                <a:gd name="connsiteX3" fmla="*/ 0 w 9115"/>
                <a:gd name="connsiteY3" fmla="*/ 0 h 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5" h="7445">
                  <a:moveTo>
                    <a:pt x="9115" y="0"/>
                  </a:moveTo>
                  <a:lnTo>
                    <a:pt x="6641" y="7445"/>
                  </a:lnTo>
                  <a:lnTo>
                    <a:pt x="2458" y="744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B3B3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hidden">
            <a:xfrm>
              <a:off x="9634101" y="5445579"/>
              <a:ext cx="2573169" cy="1422980"/>
            </a:xfrm>
            <a:custGeom>
              <a:avLst/>
              <a:gdLst>
                <a:gd name="T0" fmla="*/ 2179 w 2179"/>
                <a:gd name="T1" fmla="*/ 0 h 1661"/>
                <a:gd name="T2" fmla="*/ 961 w 2179"/>
                <a:gd name="T3" fmla="*/ 0 h 1661"/>
                <a:gd name="T4" fmla="*/ 0 w 2179"/>
                <a:gd name="T5" fmla="*/ 1661 h 1661"/>
                <a:gd name="connsiteX0" fmla="*/ 8070 w 8070"/>
                <a:gd name="connsiteY0" fmla="*/ 0 h 5707"/>
                <a:gd name="connsiteX1" fmla="*/ 2480 w 8070"/>
                <a:gd name="connsiteY1" fmla="*/ 0 h 5707"/>
                <a:gd name="connsiteX2" fmla="*/ 0 w 8070"/>
                <a:gd name="connsiteY2" fmla="*/ 5707 h 5707"/>
                <a:gd name="connsiteX0" fmla="*/ 9804 w 9804"/>
                <a:gd name="connsiteY0" fmla="*/ 0 h 9456"/>
                <a:gd name="connsiteX1" fmla="*/ 2877 w 9804"/>
                <a:gd name="connsiteY1" fmla="*/ 0 h 9456"/>
                <a:gd name="connsiteX2" fmla="*/ 0 w 9804"/>
                <a:gd name="connsiteY2" fmla="*/ 9456 h 9456"/>
                <a:gd name="connsiteX0" fmla="*/ 9402 w 9402"/>
                <a:gd name="connsiteY0" fmla="*/ 96 h 10000"/>
                <a:gd name="connsiteX1" fmla="*/ 2935 w 9402"/>
                <a:gd name="connsiteY1" fmla="*/ 0 h 10000"/>
                <a:gd name="connsiteX2" fmla="*/ 0 w 940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" h="10000">
                  <a:moveTo>
                    <a:pt x="9402" y="96"/>
                  </a:moveTo>
                  <a:lnTo>
                    <a:pt x="2935" y="0"/>
                  </a:lnTo>
                  <a:cubicBezTo>
                    <a:pt x="1077" y="6176"/>
                    <a:pt x="1858" y="3824"/>
                    <a:pt x="0" y="10000"/>
                  </a:cubicBezTo>
                </a:path>
              </a:pathLst>
            </a:custGeom>
            <a:noFill/>
            <a:ln w="7938" cap="flat">
              <a:solidFill>
                <a:srgbClr val="B3B3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hidden">
            <a:xfrm>
              <a:off x="-10456" y="5376024"/>
              <a:ext cx="4234109" cy="1477214"/>
            </a:xfrm>
            <a:custGeom>
              <a:avLst/>
              <a:gdLst>
                <a:gd name="T0" fmla="*/ 0 w 4854"/>
                <a:gd name="T1" fmla="*/ 0 h 1444"/>
                <a:gd name="T2" fmla="*/ 4019 w 4854"/>
                <a:gd name="T3" fmla="*/ 0 h 1444"/>
                <a:gd name="T4" fmla="*/ 4854 w 4854"/>
                <a:gd name="T5" fmla="*/ 1444 h 1444"/>
                <a:gd name="connsiteX0" fmla="*/ 0 w 6139"/>
                <a:gd name="connsiteY0" fmla="*/ 0 h 10063"/>
                <a:gd name="connsiteX1" fmla="*/ 4419 w 6139"/>
                <a:gd name="connsiteY1" fmla="*/ 63 h 10063"/>
                <a:gd name="connsiteX2" fmla="*/ 6139 w 6139"/>
                <a:gd name="connsiteY2" fmla="*/ 10063 h 10063"/>
                <a:gd name="connsiteX0" fmla="*/ 0 w 9110"/>
                <a:gd name="connsiteY0" fmla="*/ 0 h 6917"/>
                <a:gd name="connsiteX1" fmla="*/ 7198 w 9110"/>
                <a:gd name="connsiteY1" fmla="*/ 63 h 6917"/>
                <a:gd name="connsiteX2" fmla="*/ 9110 w 9110"/>
                <a:gd name="connsiteY2" fmla="*/ 6917 h 6917"/>
                <a:gd name="connsiteX0" fmla="*/ 0 w 9825"/>
                <a:gd name="connsiteY0" fmla="*/ 0 h 9258"/>
                <a:gd name="connsiteX1" fmla="*/ 7901 w 9825"/>
                <a:gd name="connsiteY1" fmla="*/ 91 h 9258"/>
                <a:gd name="connsiteX2" fmla="*/ 9825 w 9825"/>
                <a:gd name="connsiteY2" fmla="*/ 9258 h 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" h="9258">
                  <a:moveTo>
                    <a:pt x="0" y="0"/>
                  </a:moveTo>
                  <a:lnTo>
                    <a:pt x="7901" y="91"/>
                  </a:lnTo>
                  <a:cubicBezTo>
                    <a:pt x="8601" y="3394"/>
                    <a:pt x="9125" y="5955"/>
                    <a:pt x="9825" y="9258"/>
                  </a:cubicBezTo>
                </a:path>
              </a:pathLst>
            </a:custGeom>
            <a:noFill/>
            <a:ln w="7938" cap="flat">
              <a:solidFill>
                <a:srgbClr val="B3B3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hidden">
            <a:xfrm>
              <a:off x="-8900" y="1314450"/>
              <a:ext cx="12200937" cy="847725"/>
            </a:xfrm>
            <a:custGeom>
              <a:avLst/>
              <a:gdLst>
                <a:gd name="T0" fmla="*/ 0 w 8082"/>
                <a:gd name="T1" fmla="*/ 534 h 534"/>
                <a:gd name="T2" fmla="*/ 1139 w 8082"/>
                <a:gd name="T3" fmla="*/ 534 h 534"/>
                <a:gd name="T4" fmla="*/ 1448 w 8082"/>
                <a:gd name="T5" fmla="*/ 0 h 534"/>
                <a:gd name="T6" fmla="*/ 8082 w 8082"/>
                <a:gd name="T7" fmla="*/ 0 h 534"/>
                <a:gd name="connsiteX0" fmla="*/ 0 w 9830"/>
                <a:gd name="connsiteY0" fmla="*/ 10000 h 10000"/>
                <a:gd name="connsiteX1" fmla="*/ 1239 w 9830"/>
                <a:gd name="connsiteY1" fmla="*/ 10000 h 10000"/>
                <a:gd name="connsiteX2" fmla="*/ 1622 w 9830"/>
                <a:gd name="connsiteY2" fmla="*/ 0 h 10000"/>
                <a:gd name="connsiteX3" fmla="*/ 9830 w 9830"/>
                <a:gd name="connsiteY3" fmla="*/ 0 h 10000"/>
                <a:gd name="connsiteX0" fmla="*/ 0 w 9708"/>
                <a:gd name="connsiteY0" fmla="*/ 10000 h 10000"/>
                <a:gd name="connsiteX1" fmla="*/ 1260 w 9708"/>
                <a:gd name="connsiteY1" fmla="*/ 10000 h 10000"/>
                <a:gd name="connsiteX2" fmla="*/ 1650 w 9708"/>
                <a:gd name="connsiteY2" fmla="*/ 0 h 10000"/>
                <a:gd name="connsiteX3" fmla="*/ 9708 w 9708"/>
                <a:gd name="connsiteY3" fmla="*/ 0 h 10000"/>
                <a:gd name="connsiteX0" fmla="*/ 0 w 9965"/>
                <a:gd name="connsiteY0" fmla="*/ 10000 h 10000"/>
                <a:gd name="connsiteX1" fmla="*/ 1298 w 9965"/>
                <a:gd name="connsiteY1" fmla="*/ 10000 h 10000"/>
                <a:gd name="connsiteX2" fmla="*/ 1700 w 9965"/>
                <a:gd name="connsiteY2" fmla="*/ 0 h 10000"/>
                <a:gd name="connsiteX3" fmla="*/ 9965 w 9965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5" h="10000">
                  <a:moveTo>
                    <a:pt x="0" y="10000"/>
                  </a:moveTo>
                  <a:lnTo>
                    <a:pt x="1298" y="10000"/>
                  </a:lnTo>
                  <a:cubicBezTo>
                    <a:pt x="1433" y="6667"/>
                    <a:pt x="1566" y="3333"/>
                    <a:pt x="1700" y="0"/>
                  </a:cubicBezTo>
                  <a:lnTo>
                    <a:pt x="9965" y="0"/>
                  </a:lnTo>
                </a:path>
              </a:pathLst>
            </a:custGeom>
            <a:noFill/>
            <a:ln w="7938" cap="flat">
              <a:solidFill>
                <a:srgbClr val="B3B3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28" name="Rectangle 27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7" y="1325537"/>
            <a:ext cx="9288000" cy="2387600"/>
          </a:xfrm>
        </p:spPr>
        <p:txBody>
          <a:bodyPr anchor="b">
            <a:normAutofit/>
          </a:bodyPr>
          <a:lstStyle>
            <a:lvl1pPr algn="l">
              <a:defRPr sz="4200">
                <a:solidFill>
                  <a:srgbClr val="0F334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9200" y="3806758"/>
            <a:ext cx="9288000" cy="156926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F33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br>
              <a:rPr lang="en-US" dirty="0"/>
            </a:br>
            <a:r>
              <a:rPr lang="en-US" dirty="0"/>
              <a:t>First name Last name, Title</a:t>
            </a:r>
            <a:endParaRPr lang="fi-FI" dirty="0"/>
          </a:p>
        </p:txBody>
      </p:sp>
      <p:sp>
        <p:nvSpPr>
          <p:cNvPr id="17" name="Rectangle 13"/>
          <p:cNvSpPr/>
          <p:nvPr/>
        </p:nvSpPr>
        <p:spPr bwMode="white">
          <a:xfrm>
            <a:off x="10185400" y="0"/>
            <a:ext cx="2006600" cy="876300"/>
          </a:xfrm>
          <a:custGeom>
            <a:avLst/>
            <a:gdLst>
              <a:gd name="connsiteX0" fmla="*/ 0 w 2006600"/>
              <a:gd name="connsiteY0" fmla="*/ 0 h 876300"/>
              <a:gd name="connsiteX1" fmla="*/ 2006600 w 2006600"/>
              <a:gd name="connsiteY1" fmla="*/ 0 h 876300"/>
              <a:gd name="connsiteX2" fmla="*/ 2006600 w 2006600"/>
              <a:gd name="connsiteY2" fmla="*/ 876300 h 876300"/>
              <a:gd name="connsiteX3" fmla="*/ 0 w 2006600"/>
              <a:gd name="connsiteY3" fmla="*/ 876300 h 876300"/>
              <a:gd name="connsiteX4" fmla="*/ 0 w 2006600"/>
              <a:gd name="connsiteY4" fmla="*/ 0 h 876300"/>
              <a:gd name="connsiteX0" fmla="*/ 0 w 2006600"/>
              <a:gd name="connsiteY0" fmla="*/ 0 h 876300"/>
              <a:gd name="connsiteX1" fmla="*/ 2006600 w 2006600"/>
              <a:gd name="connsiteY1" fmla="*/ 0 h 876300"/>
              <a:gd name="connsiteX2" fmla="*/ 2006600 w 2006600"/>
              <a:gd name="connsiteY2" fmla="*/ 876300 h 876300"/>
              <a:gd name="connsiteX3" fmla="*/ 558800 w 2006600"/>
              <a:gd name="connsiteY3" fmla="*/ 876300 h 876300"/>
              <a:gd name="connsiteX4" fmla="*/ 0 w 200660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876300">
                <a:moveTo>
                  <a:pt x="0" y="0"/>
                </a:moveTo>
                <a:lnTo>
                  <a:pt x="2006600" y="0"/>
                </a:lnTo>
                <a:lnTo>
                  <a:pt x="2006600" y="876300"/>
                </a:lnTo>
                <a:lnTo>
                  <a:pt x="558800" y="876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ECF1441E-1C4D-4909-80C6-FDD3019D9580}" type="datetime1">
              <a:rPr lang="fi-FI" smtClean="0"/>
              <a:t>23.5.2018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24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25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6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27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9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30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31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954561" y="123666"/>
            <a:ext cx="973054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-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276592" y="0"/>
            <a:ext cx="7918704" cy="6858000"/>
          </a:xfrm>
          <a:custGeom>
            <a:avLst/>
            <a:gdLst>
              <a:gd name="connsiteX0" fmla="*/ 3964981 w 7918704"/>
              <a:gd name="connsiteY0" fmla="*/ 0 h 6858000"/>
              <a:gd name="connsiteX1" fmla="*/ 7918704 w 7918704"/>
              <a:gd name="connsiteY1" fmla="*/ 0 h 6858000"/>
              <a:gd name="connsiteX2" fmla="*/ 7918704 w 7918704"/>
              <a:gd name="connsiteY2" fmla="*/ 6858000 h 6858000"/>
              <a:gd name="connsiteX3" fmla="*/ 0 w 7918704"/>
              <a:gd name="connsiteY3" fmla="*/ 6858000 h 6858000"/>
              <a:gd name="connsiteX4" fmla="*/ 0 w 7918704"/>
              <a:gd name="connsiteY4" fmla="*/ 6611025 h 6858000"/>
              <a:gd name="connsiteX5" fmla="*/ 191072 w 7918704"/>
              <a:gd name="connsiteY5" fmla="*/ 66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8704" h="6858000">
                <a:moveTo>
                  <a:pt x="3964981" y="0"/>
                </a:moveTo>
                <a:lnTo>
                  <a:pt x="7918704" y="0"/>
                </a:lnTo>
                <a:lnTo>
                  <a:pt x="7918704" y="6858000"/>
                </a:lnTo>
                <a:lnTo>
                  <a:pt x="0" y="6858000"/>
                </a:lnTo>
                <a:lnTo>
                  <a:pt x="0" y="6611025"/>
                </a:lnTo>
                <a:lnTo>
                  <a:pt x="191072" y="6610445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00" y="2558683"/>
            <a:ext cx="5248796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600" y="4158933"/>
            <a:ext cx="5248796" cy="504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5575" y="0"/>
            <a:ext cx="8262125" cy="6649796"/>
          </a:xfrm>
          <a:custGeom>
            <a:avLst/>
            <a:gdLst>
              <a:gd name="connsiteX0" fmla="*/ 0 w 9443225"/>
              <a:gd name="connsiteY0" fmla="*/ 6611696 h 6611696"/>
              <a:gd name="connsiteX1" fmla="*/ 1652924 w 9443225"/>
              <a:gd name="connsiteY1" fmla="*/ 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9443225"/>
              <a:gd name="connsiteY0" fmla="*/ 6611696 h 6611696"/>
              <a:gd name="connsiteX1" fmla="*/ 1183024 w 9443225"/>
              <a:gd name="connsiteY1" fmla="*/ 1270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6609201 w 8262125"/>
              <a:gd name="connsiteY3" fmla="*/ 6611696 h 6649796"/>
              <a:gd name="connsiteX4" fmla="*/ 0 w 8262125"/>
              <a:gd name="connsiteY4" fmla="*/ 6649796 h 66497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4462901 w 8262125"/>
              <a:gd name="connsiteY3" fmla="*/ 6586296 h 6649796"/>
              <a:gd name="connsiteX4" fmla="*/ 0 w 8262125"/>
              <a:gd name="connsiteY4" fmla="*/ 6649796 h 66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125" h="6649796">
                <a:moveTo>
                  <a:pt x="0" y="6649796"/>
                </a:moveTo>
                <a:cubicBezTo>
                  <a:pt x="641" y="4437431"/>
                  <a:pt x="1283" y="2225065"/>
                  <a:pt x="1924" y="12700"/>
                </a:cubicBezTo>
                <a:lnTo>
                  <a:pt x="8262125" y="0"/>
                </a:lnTo>
                <a:lnTo>
                  <a:pt x="4462901" y="6586296"/>
                </a:lnTo>
                <a:lnTo>
                  <a:pt x="0" y="664979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5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00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-Sec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453826" y="0"/>
            <a:ext cx="7738175" cy="6701654"/>
          </a:xfrm>
          <a:custGeom>
            <a:avLst/>
            <a:gdLst>
              <a:gd name="connsiteX0" fmla="*/ 3787748 w 7738175"/>
              <a:gd name="connsiteY0" fmla="*/ 0 h 6701654"/>
              <a:gd name="connsiteX1" fmla="*/ 7738175 w 7738175"/>
              <a:gd name="connsiteY1" fmla="*/ 0 h 6701654"/>
              <a:gd name="connsiteX2" fmla="*/ 7738175 w 7738175"/>
              <a:gd name="connsiteY2" fmla="*/ 6701654 h 6701654"/>
              <a:gd name="connsiteX3" fmla="*/ 0 w 7738175"/>
              <a:gd name="connsiteY3" fmla="*/ 6701654 h 6701654"/>
              <a:gd name="connsiteX4" fmla="*/ 0 w 7738175"/>
              <a:gd name="connsiteY4" fmla="*/ 6610487 h 6701654"/>
              <a:gd name="connsiteX5" fmla="*/ 13840 w 7738175"/>
              <a:gd name="connsiteY5" fmla="*/ 6610445 h 670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8175" h="6701654">
                <a:moveTo>
                  <a:pt x="3787748" y="0"/>
                </a:moveTo>
                <a:lnTo>
                  <a:pt x="7738175" y="0"/>
                </a:lnTo>
                <a:lnTo>
                  <a:pt x="7738175" y="6701654"/>
                </a:lnTo>
                <a:lnTo>
                  <a:pt x="0" y="6701654"/>
                </a:lnTo>
                <a:lnTo>
                  <a:pt x="0" y="6610487"/>
                </a:lnTo>
                <a:lnTo>
                  <a:pt x="13840" y="6610445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00" y="2558683"/>
            <a:ext cx="52488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600" y="4158933"/>
            <a:ext cx="5248800" cy="504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5575" y="0"/>
            <a:ext cx="8262125" cy="6649796"/>
          </a:xfrm>
          <a:custGeom>
            <a:avLst/>
            <a:gdLst>
              <a:gd name="connsiteX0" fmla="*/ 0 w 9443225"/>
              <a:gd name="connsiteY0" fmla="*/ 6611696 h 6611696"/>
              <a:gd name="connsiteX1" fmla="*/ 1652924 w 9443225"/>
              <a:gd name="connsiteY1" fmla="*/ 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9443225"/>
              <a:gd name="connsiteY0" fmla="*/ 6611696 h 6611696"/>
              <a:gd name="connsiteX1" fmla="*/ 1183024 w 9443225"/>
              <a:gd name="connsiteY1" fmla="*/ 1270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6609201 w 8262125"/>
              <a:gd name="connsiteY3" fmla="*/ 6611696 h 6649796"/>
              <a:gd name="connsiteX4" fmla="*/ 0 w 8262125"/>
              <a:gd name="connsiteY4" fmla="*/ 6649796 h 66497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4462901 w 8262125"/>
              <a:gd name="connsiteY3" fmla="*/ 6586296 h 6649796"/>
              <a:gd name="connsiteX4" fmla="*/ 0 w 8262125"/>
              <a:gd name="connsiteY4" fmla="*/ 6649796 h 66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125" h="6649796">
                <a:moveTo>
                  <a:pt x="0" y="6649796"/>
                </a:moveTo>
                <a:cubicBezTo>
                  <a:pt x="641" y="4437431"/>
                  <a:pt x="1283" y="2225065"/>
                  <a:pt x="1924" y="12700"/>
                </a:cubicBezTo>
                <a:lnTo>
                  <a:pt x="8262125" y="0"/>
                </a:lnTo>
                <a:lnTo>
                  <a:pt x="4462901" y="6586296"/>
                </a:lnTo>
                <a:lnTo>
                  <a:pt x="0" y="664979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5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89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-Sec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276588" y="0"/>
            <a:ext cx="7918704" cy="6858000"/>
          </a:xfrm>
          <a:custGeom>
            <a:avLst/>
            <a:gdLst>
              <a:gd name="connsiteX0" fmla="*/ 3964985 w 7918704"/>
              <a:gd name="connsiteY0" fmla="*/ 0 h 6858000"/>
              <a:gd name="connsiteX1" fmla="*/ 7918704 w 7918704"/>
              <a:gd name="connsiteY1" fmla="*/ 0 h 6858000"/>
              <a:gd name="connsiteX2" fmla="*/ 7918704 w 7918704"/>
              <a:gd name="connsiteY2" fmla="*/ 6858000 h 6858000"/>
              <a:gd name="connsiteX3" fmla="*/ 0 w 7918704"/>
              <a:gd name="connsiteY3" fmla="*/ 6858000 h 6858000"/>
              <a:gd name="connsiteX4" fmla="*/ 0 w 7918704"/>
              <a:gd name="connsiteY4" fmla="*/ 6611025 h 6858000"/>
              <a:gd name="connsiteX5" fmla="*/ 191076 w 7918704"/>
              <a:gd name="connsiteY5" fmla="*/ 66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8704" h="6858000">
                <a:moveTo>
                  <a:pt x="3964985" y="0"/>
                </a:moveTo>
                <a:lnTo>
                  <a:pt x="7918704" y="0"/>
                </a:lnTo>
                <a:lnTo>
                  <a:pt x="7918704" y="6858000"/>
                </a:lnTo>
                <a:lnTo>
                  <a:pt x="0" y="6858000"/>
                </a:lnTo>
                <a:lnTo>
                  <a:pt x="0" y="6611025"/>
                </a:lnTo>
                <a:lnTo>
                  <a:pt x="191076" y="6610445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white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00" y="2558683"/>
            <a:ext cx="52488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600" y="4158933"/>
            <a:ext cx="5248800" cy="504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5575" y="0"/>
            <a:ext cx="8262125" cy="6649796"/>
          </a:xfrm>
          <a:custGeom>
            <a:avLst/>
            <a:gdLst>
              <a:gd name="connsiteX0" fmla="*/ 0 w 9443225"/>
              <a:gd name="connsiteY0" fmla="*/ 6611696 h 6611696"/>
              <a:gd name="connsiteX1" fmla="*/ 1652924 w 9443225"/>
              <a:gd name="connsiteY1" fmla="*/ 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9443225"/>
              <a:gd name="connsiteY0" fmla="*/ 6611696 h 6611696"/>
              <a:gd name="connsiteX1" fmla="*/ 1183024 w 9443225"/>
              <a:gd name="connsiteY1" fmla="*/ 1270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6609201 w 8262125"/>
              <a:gd name="connsiteY3" fmla="*/ 6611696 h 6649796"/>
              <a:gd name="connsiteX4" fmla="*/ 0 w 8262125"/>
              <a:gd name="connsiteY4" fmla="*/ 6649796 h 66497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4462901 w 8262125"/>
              <a:gd name="connsiteY3" fmla="*/ 6586296 h 6649796"/>
              <a:gd name="connsiteX4" fmla="*/ 0 w 8262125"/>
              <a:gd name="connsiteY4" fmla="*/ 6649796 h 66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125" h="6649796">
                <a:moveTo>
                  <a:pt x="0" y="6649796"/>
                </a:moveTo>
                <a:cubicBezTo>
                  <a:pt x="641" y="4437431"/>
                  <a:pt x="1283" y="2225065"/>
                  <a:pt x="1924" y="12700"/>
                </a:cubicBezTo>
                <a:lnTo>
                  <a:pt x="8262125" y="0"/>
                </a:lnTo>
                <a:lnTo>
                  <a:pt x="4462901" y="6586296"/>
                </a:lnTo>
                <a:lnTo>
                  <a:pt x="0" y="664979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5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370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-Section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276592" y="0"/>
            <a:ext cx="7918704" cy="6858000"/>
          </a:xfrm>
          <a:custGeom>
            <a:avLst/>
            <a:gdLst>
              <a:gd name="connsiteX0" fmla="*/ 3964981 w 7918704"/>
              <a:gd name="connsiteY0" fmla="*/ 0 h 6858000"/>
              <a:gd name="connsiteX1" fmla="*/ 7918704 w 7918704"/>
              <a:gd name="connsiteY1" fmla="*/ 0 h 6858000"/>
              <a:gd name="connsiteX2" fmla="*/ 7918704 w 7918704"/>
              <a:gd name="connsiteY2" fmla="*/ 6858000 h 6858000"/>
              <a:gd name="connsiteX3" fmla="*/ 0 w 7918704"/>
              <a:gd name="connsiteY3" fmla="*/ 6858000 h 6858000"/>
              <a:gd name="connsiteX4" fmla="*/ 0 w 7918704"/>
              <a:gd name="connsiteY4" fmla="*/ 6611025 h 6858000"/>
              <a:gd name="connsiteX5" fmla="*/ 191072 w 7918704"/>
              <a:gd name="connsiteY5" fmla="*/ 66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8704" h="6858000">
                <a:moveTo>
                  <a:pt x="3964981" y="0"/>
                </a:moveTo>
                <a:lnTo>
                  <a:pt x="7918704" y="0"/>
                </a:lnTo>
                <a:lnTo>
                  <a:pt x="7918704" y="6858000"/>
                </a:lnTo>
                <a:lnTo>
                  <a:pt x="0" y="6858000"/>
                </a:lnTo>
                <a:lnTo>
                  <a:pt x="0" y="6611025"/>
                </a:lnTo>
                <a:lnTo>
                  <a:pt x="191072" y="6610445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00" y="2558683"/>
            <a:ext cx="52488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600" y="4158933"/>
            <a:ext cx="5248800" cy="504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5575" y="0"/>
            <a:ext cx="8262125" cy="6649796"/>
          </a:xfrm>
          <a:custGeom>
            <a:avLst/>
            <a:gdLst>
              <a:gd name="connsiteX0" fmla="*/ 0 w 9443225"/>
              <a:gd name="connsiteY0" fmla="*/ 6611696 h 6611696"/>
              <a:gd name="connsiteX1" fmla="*/ 1652924 w 9443225"/>
              <a:gd name="connsiteY1" fmla="*/ 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9443225"/>
              <a:gd name="connsiteY0" fmla="*/ 6611696 h 6611696"/>
              <a:gd name="connsiteX1" fmla="*/ 1183024 w 9443225"/>
              <a:gd name="connsiteY1" fmla="*/ 1270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6609201 w 8262125"/>
              <a:gd name="connsiteY3" fmla="*/ 6611696 h 6649796"/>
              <a:gd name="connsiteX4" fmla="*/ 0 w 8262125"/>
              <a:gd name="connsiteY4" fmla="*/ 6649796 h 66497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4462901 w 8262125"/>
              <a:gd name="connsiteY3" fmla="*/ 6586296 h 6649796"/>
              <a:gd name="connsiteX4" fmla="*/ 0 w 8262125"/>
              <a:gd name="connsiteY4" fmla="*/ 6649796 h 66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125" h="6649796">
                <a:moveTo>
                  <a:pt x="0" y="6649796"/>
                </a:moveTo>
                <a:cubicBezTo>
                  <a:pt x="641" y="4437431"/>
                  <a:pt x="1283" y="2225065"/>
                  <a:pt x="1924" y="12700"/>
                </a:cubicBezTo>
                <a:lnTo>
                  <a:pt x="8262125" y="0"/>
                </a:lnTo>
                <a:lnTo>
                  <a:pt x="4462901" y="6586296"/>
                </a:lnTo>
                <a:lnTo>
                  <a:pt x="0" y="664979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7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8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06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er-Section Chosen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 bwMode="hidden">
          <a:xfrm>
            <a:off x="4478400" y="-10800"/>
            <a:ext cx="7719553" cy="6622496"/>
          </a:xfrm>
          <a:custGeom>
            <a:avLst/>
            <a:gdLst>
              <a:gd name="connsiteX0" fmla="*/ 3780788 w 7719553"/>
              <a:gd name="connsiteY0" fmla="*/ 0 h 6622496"/>
              <a:gd name="connsiteX1" fmla="*/ 7719553 w 7719553"/>
              <a:gd name="connsiteY1" fmla="*/ 0 h 6622496"/>
              <a:gd name="connsiteX2" fmla="*/ 7719553 w 7719553"/>
              <a:gd name="connsiteY2" fmla="*/ 6622496 h 6622496"/>
              <a:gd name="connsiteX3" fmla="*/ 0 w 7719553"/>
              <a:gd name="connsiteY3" fmla="*/ 6622496 h 662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9553" h="6622496">
                <a:moveTo>
                  <a:pt x="3780788" y="0"/>
                </a:moveTo>
                <a:lnTo>
                  <a:pt x="7719553" y="0"/>
                </a:lnTo>
                <a:lnTo>
                  <a:pt x="7719553" y="6622496"/>
                </a:lnTo>
                <a:lnTo>
                  <a:pt x="0" y="66224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00" y="2558683"/>
            <a:ext cx="52488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600" y="4158933"/>
            <a:ext cx="5248800" cy="504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1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4" name="Secret" hidden="1"/>
          <p:cNvSpPr txBox="1"/>
          <p:nvPr/>
        </p:nvSpPr>
        <p:spPr>
          <a:xfrm rot="2711259">
            <a:off x="-591911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5" name="Confidential" hidden="1"/>
          <p:cNvSpPr txBox="1"/>
          <p:nvPr/>
        </p:nvSpPr>
        <p:spPr>
          <a:xfrm rot="2711259">
            <a:off x="-592590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85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tr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276592" y="0"/>
            <a:ext cx="7918704" cy="6858000"/>
          </a:xfrm>
          <a:custGeom>
            <a:avLst/>
            <a:gdLst>
              <a:gd name="connsiteX0" fmla="*/ 3964981 w 7918704"/>
              <a:gd name="connsiteY0" fmla="*/ 0 h 6858000"/>
              <a:gd name="connsiteX1" fmla="*/ 7918704 w 7918704"/>
              <a:gd name="connsiteY1" fmla="*/ 0 h 6858000"/>
              <a:gd name="connsiteX2" fmla="*/ 7918704 w 7918704"/>
              <a:gd name="connsiteY2" fmla="*/ 6858000 h 6858000"/>
              <a:gd name="connsiteX3" fmla="*/ 0 w 7918704"/>
              <a:gd name="connsiteY3" fmla="*/ 6858000 h 6858000"/>
              <a:gd name="connsiteX4" fmla="*/ 0 w 7918704"/>
              <a:gd name="connsiteY4" fmla="*/ 6611025 h 6858000"/>
              <a:gd name="connsiteX5" fmla="*/ 191072 w 7918704"/>
              <a:gd name="connsiteY5" fmla="*/ 66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8704" h="6858000">
                <a:moveTo>
                  <a:pt x="3964981" y="0"/>
                </a:moveTo>
                <a:lnTo>
                  <a:pt x="7918704" y="0"/>
                </a:lnTo>
                <a:lnTo>
                  <a:pt x="7918704" y="6858000"/>
                </a:lnTo>
                <a:lnTo>
                  <a:pt x="0" y="6858000"/>
                </a:lnTo>
                <a:lnTo>
                  <a:pt x="0" y="6611025"/>
                </a:lnTo>
                <a:lnTo>
                  <a:pt x="191072" y="6610445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000" y="660401"/>
            <a:ext cx="6768000" cy="504000"/>
          </a:xfrm>
        </p:spPr>
        <p:txBody>
          <a:bodyPr rIns="0"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87133"/>
            <a:ext cx="6768000" cy="504000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0725" y="2324100"/>
            <a:ext cx="4740275" cy="27305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1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34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tro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453826" y="0"/>
            <a:ext cx="7738175" cy="6701654"/>
          </a:xfrm>
          <a:custGeom>
            <a:avLst/>
            <a:gdLst>
              <a:gd name="connsiteX0" fmla="*/ 3787748 w 7738175"/>
              <a:gd name="connsiteY0" fmla="*/ 0 h 6701654"/>
              <a:gd name="connsiteX1" fmla="*/ 7738175 w 7738175"/>
              <a:gd name="connsiteY1" fmla="*/ 0 h 6701654"/>
              <a:gd name="connsiteX2" fmla="*/ 7738175 w 7738175"/>
              <a:gd name="connsiteY2" fmla="*/ 6701654 h 6701654"/>
              <a:gd name="connsiteX3" fmla="*/ 0 w 7738175"/>
              <a:gd name="connsiteY3" fmla="*/ 6701654 h 6701654"/>
              <a:gd name="connsiteX4" fmla="*/ 0 w 7738175"/>
              <a:gd name="connsiteY4" fmla="*/ 6610487 h 6701654"/>
              <a:gd name="connsiteX5" fmla="*/ 13840 w 7738175"/>
              <a:gd name="connsiteY5" fmla="*/ 6610445 h 670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8175" h="6701654">
                <a:moveTo>
                  <a:pt x="3787748" y="0"/>
                </a:moveTo>
                <a:lnTo>
                  <a:pt x="7738175" y="0"/>
                </a:lnTo>
                <a:lnTo>
                  <a:pt x="7738175" y="6701654"/>
                </a:lnTo>
                <a:lnTo>
                  <a:pt x="0" y="6701654"/>
                </a:lnTo>
                <a:lnTo>
                  <a:pt x="0" y="6610487"/>
                </a:lnTo>
                <a:lnTo>
                  <a:pt x="13840" y="6610445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000" y="660401"/>
            <a:ext cx="6768000" cy="504000"/>
          </a:xfrm>
        </p:spPr>
        <p:txBody>
          <a:bodyPr rIns="0"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87133"/>
            <a:ext cx="6768000" cy="504000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0725" y="2324100"/>
            <a:ext cx="4740275" cy="27305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1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91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tr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276588" y="0"/>
            <a:ext cx="7918704" cy="6858000"/>
          </a:xfrm>
          <a:custGeom>
            <a:avLst/>
            <a:gdLst>
              <a:gd name="connsiteX0" fmla="*/ 3966798 w 7918704"/>
              <a:gd name="connsiteY0" fmla="*/ 0 h 6858000"/>
              <a:gd name="connsiteX1" fmla="*/ 7918704 w 7918704"/>
              <a:gd name="connsiteY1" fmla="*/ 0 h 6858000"/>
              <a:gd name="connsiteX2" fmla="*/ 7918704 w 7918704"/>
              <a:gd name="connsiteY2" fmla="*/ 6858000 h 6858000"/>
              <a:gd name="connsiteX3" fmla="*/ 0 w 7918704"/>
              <a:gd name="connsiteY3" fmla="*/ 6858000 h 6858000"/>
              <a:gd name="connsiteX4" fmla="*/ 0 w 7918704"/>
              <a:gd name="connsiteY4" fmla="*/ 6614200 h 6858000"/>
              <a:gd name="connsiteX5" fmla="*/ 191076 w 7918704"/>
              <a:gd name="connsiteY5" fmla="*/ 66136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8704" h="6858000">
                <a:moveTo>
                  <a:pt x="3966798" y="0"/>
                </a:moveTo>
                <a:lnTo>
                  <a:pt x="7918704" y="0"/>
                </a:lnTo>
                <a:lnTo>
                  <a:pt x="7918704" y="6858000"/>
                </a:lnTo>
                <a:lnTo>
                  <a:pt x="0" y="6858000"/>
                </a:lnTo>
                <a:lnTo>
                  <a:pt x="0" y="6614200"/>
                </a:lnTo>
                <a:lnTo>
                  <a:pt x="191076" y="6613620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000" y="660401"/>
            <a:ext cx="6768000" cy="504000"/>
          </a:xfrm>
        </p:spPr>
        <p:txBody>
          <a:bodyPr rIns="0"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87133"/>
            <a:ext cx="6768000" cy="504000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0725" y="2324100"/>
            <a:ext cx="4740275" cy="2730500"/>
          </a:xfrm>
        </p:spPr>
        <p:txBody>
          <a:bodyPr r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1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8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tro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4276592" y="0"/>
            <a:ext cx="7918704" cy="6858000"/>
          </a:xfrm>
          <a:custGeom>
            <a:avLst/>
            <a:gdLst>
              <a:gd name="connsiteX0" fmla="*/ 3966794 w 7918704"/>
              <a:gd name="connsiteY0" fmla="*/ 0 h 6858000"/>
              <a:gd name="connsiteX1" fmla="*/ 7918704 w 7918704"/>
              <a:gd name="connsiteY1" fmla="*/ 0 h 6858000"/>
              <a:gd name="connsiteX2" fmla="*/ 7918704 w 7918704"/>
              <a:gd name="connsiteY2" fmla="*/ 6858000 h 6858000"/>
              <a:gd name="connsiteX3" fmla="*/ 0 w 7918704"/>
              <a:gd name="connsiteY3" fmla="*/ 6858000 h 6858000"/>
              <a:gd name="connsiteX4" fmla="*/ 0 w 7918704"/>
              <a:gd name="connsiteY4" fmla="*/ 6614200 h 6858000"/>
              <a:gd name="connsiteX5" fmla="*/ 191072 w 7918704"/>
              <a:gd name="connsiteY5" fmla="*/ 66136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8704" h="6858000">
                <a:moveTo>
                  <a:pt x="3966794" y="0"/>
                </a:moveTo>
                <a:lnTo>
                  <a:pt x="7918704" y="0"/>
                </a:lnTo>
                <a:lnTo>
                  <a:pt x="7918704" y="6858000"/>
                </a:lnTo>
                <a:lnTo>
                  <a:pt x="0" y="6858000"/>
                </a:lnTo>
                <a:lnTo>
                  <a:pt x="0" y="6614200"/>
                </a:lnTo>
                <a:lnTo>
                  <a:pt x="191072" y="6613620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000" y="660401"/>
            <a:ext cx="6768000" cy="504000"/>
          </a:xfrm>
        </p:spPr>
        <p:txBody>
          <a:bodyPr rIns="0"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87133"/>
            <a:ext cx="6768000" cy="504000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0725" y="2324100"/>
            <a:ext cx="4740275" cy="27305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1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190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Intro Chosen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 bwMode="hidden">
          <a:xfrm>
            <a:off x="4479871" y="-10800"/>
            <a:ext cx="7719553" cy="6622496"/>
          </a:xfrm>
          <a:custGeom>
            <a:avLst/>
            <a:gdLst>
              <a:gd name="connsiteX0" fmla="*/ 3780788 w 7719553"/>
              <a:gd name="connsiteY0" fmla="*/ 0 h 6622496"/>
              <a:gd name="connsiteX1" fmla="*/ 7719553 w 7719553"/>
              <a:gd name="connsiteY1" fmla="*/ 0 h 6622496"/>
              <a:gd name="connsiteX2" fmla="*/ 7719553 w 7719553"/>
              <a:gd name="connsiteY2" fmla="*/ 6622496 h 6622496"/>
              <a:gd name="connsiteX3" fmla="*/ 0 w 7719553"/>
              <a:gd name="connsiteY3" fmla="*/ 6622496 h 662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9553" h="6622496">
                <a:moveTo>
                  <a:pt x="3780788" y="0"/>
                </a:moveTo>
                <a:lnTo>
                  <a:pt x="7719553" y="0"/>
                </a:lnTo>
                <a:lnTo>
                  <a:pt x="7719553" y="6622496"/>
                </a:lnTo>
                <a:lnTo>
                  <a:pt x="0" y="66224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000" y="660401"/>
            <a:ext cx="6768000" cy="504000"/>
          </a:xfrm>
        </p:spPr>
        <p:txBody>
          <a:bodyPr rIns="0"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720000" y="1187133"/>
            <a:ext cx="6768000" cy="504000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0725" y="2324100"/>
            <a:ext cx="4740275" cy="27305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1" name="Secret" hidden="1"/>
          <p:cNvSpPr txBox="1"/>
          <p:nvPr/>
        </p:nvSpPr>
        <p:spPr>
          <a:xfrm rot="2711259">
            <a:off x="-591911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2711259">
            <a:off x="-592590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3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693A-7B55-4B80-B8BF-F7C236AC1056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38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-3176" y="-9525"/>
            <a:ext cx="12195175" cy="662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5575" y="0"/>
            <a:ext cx="8262125" cy="6649796"/>
          </a:xfrm>
          <a:custGeom>
            <a:avLst/>
            <a:gdLst>
              <a:gd name="connsiteX0" fmla="*/ 0 w 9443225"/>
              <a:gd name="connsiteY0" fmla="*/ 6611696 h 6611696"/>
              <a:gd name="connsiteX1" fmla="*/ 1652924 w 9443225"/>
              <a:gd name="connsiteY1" fmla="*/ 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9443225"/>
              <a:gd name="connsiteY0" fmla="*/ 6611696 h 6611696"/>
              <a:gd name="connsiteX1" fmla="*/ 1183024 w 9443225"/>
              <a:gd name="connsiteY1" fmla="*/ 1270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6609201 w 8262125"/>
              <a:gd name="connsiteY3" fmla="*/ 6611696 h 6649796"/>
              <a:gd name="connsiteX4" fmla="*/ 0 w 8262125"/>
              <a:gd name="connsiteY4" fmla="*/ 6649796 h 66497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4462901 w 8262125"/>
              <a:gd name="connsiteY3" fmla="*/ 6586296 h 6649796"/>
              <a:gd name="connsiteX4" fmla="*/ 0 w 8262125"/>
              <a:gd name="connsiteY4" fmla="*/ 6649796 h 66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125" h="6649796">
                <a:moveTo>
                  <a:pt x="0" y="6649796"/>
                </a:moveTo>
                <a:cubicBezTo>
                  <a:pt x="641" y="4437431"/>
                  <a:pt x="1283" y="2225065"/>
                  <a:pt x="1924" y="12700"/>
                </a:cubicBezTo>
                <a:lnTo>
                  <a:pt x="8262125" y="0"/>
                </a:lnTo>
                <a:lnTo>
                  <a:pt x="4462901" y="6586296"/>
                </a:lnTo>
                <a:lnTo>
                  <a:pt x="0" y="664979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4" name="Secret" hidden="1"/>
          <p:cNvSpPr txBox="1"/>
          <p:nvPr/>
        </p:nvSpPr>
        <p:spPr>
          <a:xfrm>
            <a:off x="9246339" y="6604286"/>
            <a:ext cx="2952000" cy="25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5" name="Confidential" hidden="1"/>
          <p:cNvSpPr txBox="1"/>
          <p:nvPr/>
        </p:nvSpPr>
        <p:spPr>
          <a:xfrm>
            <a:off x="9245660" y="6603961"/>
            <a:ext cx="2952000" cy="25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14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layout with Headlin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-3176" y="-9525"/>
            <a:ext cx="12195175" cy="662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5575" y="0"/>
            <a:ext cx="8262125" cy="6649796"/>
          </a:xfrm>
          <a:custGeom>
            <a:avLst/>
            <a:gdLst>
              <a:gd name="connsiteX0" fmla="*/ 0 w 9443225"/>
              <a:gd name="connsiteY0" fmla="*/ 6611696 h 6611696"/>
              <a:gd name="connsiteX1" fmla="*/ 1652924 w 9443225"/>
              <a:gd name="connsiteY1" fmla="*/ 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9443225"/>
              <a:gd name="connsiteY0" fmla="*/ 6611696 h 6611696"/>
              <a:gd name="connsiteX1" fmla="*/ 1183024 w 9443225"/>
              <a:gd name="connsiteY1" fmla="*/ 12700 h 6611696"/>
              <a:gd name="connsiteX2" fmla="*/ 9443225 w 9443225"/>
              <a:gd name="connsiteY2" fmla="*/ 0 h 6611696"/>
              <a:gd name="connsiteX3" fmla="*/ 7790301 w 9443225"/>
              <a:gd name="connsiteY3" fmla="*/ 6611696 h 6611696"/>
              <a:gd name="connsiteX4" fmla="*/ 0 w 9443225"/>
              <a:gd name="connsiteY4" fmla="*/ 6611696 h 66116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6609201 w 8262125"/>
              <a:gd name="connsiteY3" fmla="*/ 6611696 h 6649796"/>
              <a:gd name="connsiteX4" fmla="*/ 0 w 8262125"/>
              <a:gd name="connsiteY4" fmla="*/ 6649796 h 6649796"/>
              <a:gd name="connsiteX0" fmla="*/ 0 w 8262125"/>
              <a:gd name="connsiteY0" fmla="*/ 6649796 h 6649796"/>
              <a:gd name="connsiteX1" fmla="*/ 1924 w 8262125"/>
              <a:gd name="connsiteY1" fmla="*/ 12700 h 6649796"/>
              <a:gd name="connsiteX2" fmla="*/ 8262125 w 8262125"/>
              <a:gd name="connsiteY2" fmla="*/ 0 h 6649796"/>
              <a:gd name="connsiteX3" fmla="*/ 4462901 w 8262125"/>
              <a:gd name="connsiteY3" fmla="*/ 6586296 h 6649796"/>
              <a:gd name="connsiteX4" fmla="*/ 0 w 8262125"/>
              <a:gd name="connsiteY4" fmla="*/ 6649796 h 66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125" h="6649796">
                <a:moveTo>
                  <a:pt x="0" y="6649796"/>
                </a:moveTo>
                <a:cubicBezTo>
                  <a:pt x="641" y="4437431"/>
                  <a:pt x="1283" y="2225065"/>
                  <a:pt x="1924" y="12700"/>
                </a:cubicBezTo>
                <a:lnTo>
                  <a:pt x="8262125" y="0"/>
                </a:lnTo>
                <a:lnTo>
                  <a:pt x="4462901" y="6586296"/>
                </a:lnTo>
                <a:lnTo>
                  <a:pt x="0" y="664979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-3600" y="-3600"/>
            <a:ext cx="2787357" cy="412009"/>
          </a:xfrm>
          <a:custGeom>
            <a:avLst/>
            <a:gdLst>
              <a:gd name="connsiteX0" fmla="*/ 0 w 4463369"/>
              <a:gd name="connsiteY0" fmla="*/ 423863 h 423863"/>
              <a:gd name="connsiteX1" fmla="*/ 247481 w 4463369"/>
              <a:gd name="connsiteY1" fmla="*/ 0 h 423863"/>
              <a:gd name="connsiteX2" fmla="*/ 4463369 w 4463369"/>
              <a:gd name="connsiteY2" fmla="*/ 0 h 423863"/>
              <a:gd name="connsiteX3" fmla="*/ 4215888 w 4463369"/>
              <a:gd name="connsiteY3" fmla="*/ 423863 h 423863"/>
              <a:gd name="connsiteX4" fmla="*/ 0 w 4463369"/>
              <a:gd name="connsiteY4" fmla="*/ 423863 h 423863"/>
              <a:gd name="connsiteX0" fmla="*/ 0 w 4223883"/>
              <a:gd name="connsiteY0" fmla="*/ 412978 h 423863"/>
              <a:gd name="connsiteX1" fmla="*/ 7995 w 4223883"/>
              <a:gd name="connsiteY1" fmla="*/ 0 h 423863"/>
              <a:gd name="connsiteX2" fmla="*/ 4223883 w 4223883"/>
              <a:gd name="connsiteY2" fmla="*/ 0 h 423863"/>
              <a:gd name="connsiteX3" fmla="*/ 3976402 w 4223883"/>
              <a:gd name="connsiteY3" fmla="*/ 423863 h 423863"/>
              <a:gd name="connsiteX4" fmla="*/ 0 w 4223883"/>
              <a:gd name="connsiteY4" fmla="*/ 412978 h 423863"/>
              <a:gd name="connsiteX0" fmla="*/ 0 w 4223883"/>
              <a:gd name="connsiteY0" fmla="*/ 412978 h 435062"/>
              <a:gd name="connsiteX1" fmla="*/ 7995 w 4223883"/>
              <a:gd name="connsiteY1" fmla="*/ 0 h 435062"/>
              <a:gd name="connsiteX2" fmla="*/ 4223883 w 4223883"/>
              <a:gd name="connsiteY2" fmla="*/ 0 h 435062"/>
              <a:gd name="connsiteX3" fmla="*/ 4118977 w 4223883"/>
              <a:gd name="connsiteY3" fmla="*/ 435062 h 435062"/>
              <a:gd name="connsiteX4" fmla="*/ 0 w 4223883"/>
              <a:gd name="connsiteY4" fmla="*/ 412978 h 435062"/>
              <a:gd name="connsiteX0" fmla="*/ 0 w 4251763"/>
              <a:gd name="connsiteY0" fmla="*/ 412978 h 435062"/>
              <a:gd name="connsiteX1" fmla="*/ 7995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12978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20522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20522 h 435062"/>
              <a:gd name="connsiteX0" fmla="*/ 0 w 4251763"/>
              <a:gd name="connsiteY0" fmla="*/ 438123 h 438123"/>
              <a:gd name="connsiteX1" fmla="*/ 1347 w 4251763"/>
              <a:gd name="connsiteY1" fmla="*/ 0 h 438123"/>
              <a:gd name="connsiteX2" fmla="*/ 4251763 w 4251763"/>
              <a:gd name="connsiteY2" fmla="*/ 3266 h 438123"/>
              <a:gd name="connsiteX3" fmla="*/ 4118977 w 4251763"/>
              <a:gd name="connsiteY3" fmla="*/ 435062 h 438123"/>
              <a:gd name="connsiteX4" fmla="*/ 0 w 4251763"/>
              <a:gd name="connsiteY4" fmla="*/ 438123 h 438123"/>
              <a:gd name="connsiteX0" fmla="*/ 0 w 4251763"/>
              <a:gd name="connsiteY0" fmla="*/ 433093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33093 h 435062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29827 h 429827"/>
              <a:gd name="connsiteX1" fmla="*/ 1347 w 4251763"/>
              <a:gd name="connsiteY1" fmla="*/ 6792 h 429827"/>
              <a:gd name="connsiteX2" fmla="*/ 4251763 w 4251763"/>
              <a:gd name="connsiteY2" fmla="*/ 0 h 429827"/>
              <a:gd name="connsiteX3" fmla="*/ 4118977 w 4251763"/>
              <a:gd name="connsiteY3" fmla="*/ 429282 h 429827"/>
              <a:gd name="connsiteX4" fmla="*/ 0 w 4251763"/>
              <a:gd name="connsiteY4" fmla="*/ 429827 h 429827"/>
              <a:gd name="connsiteX0" fmla="*/ 0 w 4251763"/>
              <a:gd name="connsiteY0" fmla="*/ 430579 h 430579"/>
              <a:gd name="connsiteX1" fmla="*/ 4671 w 4251763"/>
              <a:gd name="connsiteY1" fmla="*/ 0 h 430579"/>
              <a:gd name="connsiteX2" fmla="*/ 4251763 w 4251763"/>
              <a:gd name="connsiteY2" fmla="*/ 752 h 430579"/>
              <a:gd name="connsiteX3" fmla="*/ 4118977 w 4251763"/>
              <a:gd name="connsiteY3" fmla="*/ 430034 h 430579"/>
              <a:gd name="connsiteX4" fmla="*/ 0 w 4251763"/>
              <a:gd name="connsiteY4" fmla="*/ 430579 h 430579"/>
              <a:gd name="connsiteX0" fmla="*/ 1975 w 4253738"/>
              <a:gd name="connsiteY0" fmla="*/ 429827 h 429827"/>
              <a:gd name="connsiteX1" fmla="*/ 0 w 4253738"/>
              <a:gd name="connsiteY1" fmla="*/ 4278 h 429827"/>
              <a:gd name="connsiteX2" fmla="*/ 4253738 w 4253738"/>
              <a:gd name="connsiteY2" fmla="*/ 0 h 429827"/>
              <a:gd name="connsiteX3" fmla="*/ 4120952 w 4253738"/>
              <a:gd name="connsiteY3" fmla="*/ 429282 h 429827"/>
              <a:gd name="connsiteX4" fmla="*/ 1975 w 4253738"/>
              <a:gd name="connsiteY4" fmla="*/ 429827 h 429827"/>
              <a:gd name="connsiteX0" fmla="*/ 1975 w 4253738"/>
              <a:gd name="connsiteY0" fmla="*/ 430579 h 430579"/>
              <a:gd name="connsiteX1" fmla="*/ 0 w 4253738"/>
              <a:gd name="connsiteY1" fmla="*/ 0 h 430579"/>
              <a:gd name="connsiteX2" fmla="*/ 4253738 w 4253738"/>
              <a:gd name="connsiteY2" fmla="*/ 752 h 430579"/>
              <a:gd name="connsiteX3" fmla="*/ 4120952 w 4253738"/>
              <a:gd name="connsiteY3" fmla="*/ 430034 h 430579"/>
              <a:gd name="connsiteX4" fmla="*/ 1975 w 4253738"/>
              <a:gd name="connsiteY4" fmla="*/ 430579 h 43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38" h="430579">
                <a:moveTo>
                  <a:pt x="1975" y="430579"/>
                </a:moveTo>
                <a:cubicBezTo>
                  <a:pt x="1317" y="288729"/>
                  <a:pt x="658" y="141850"/>
                  <a:pt x="0" y="0"/>
                </a:cubicBezTo>
                <a:lnTo>
                  <a:pt x="4253738" y="752"/>
                </a:lnTo>
                <a:lnTo>
                  <a:pt x="4120952" y="430034"/>
                </a:lnTo>
                <a:lnTo>
                  <a:pt x="1975" y="430579"/>
                </a:lnTo>
                <a:close/>
              </a:path>
            </a:pathLst>
          </a:custGeom>
          <a:solidFill>
            <a:srgbClr val="004A6B"/>
          </a:solidFill>
          <a:ln>
            <a:noFill/>
          </a:ln>
        </p:spPr>
        <p:txBody>
          <a:bodyPr wrap="none" lIns="288000" tIns="108000" rIns="288000" bIns="108000" anchor="ctr">
            <a:sp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b="1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b="1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b="1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b="1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SECTION HEADLINE</a:t>
            </a:r>
          </a:p>
        </p:txBody>
      </p:sp>
      <p:sp>
        <p:nvSpPr>
          <p:cNvPr id="22" name="Secret" hidden="1"/>
          <p:cNvSpPr txBox="1"/>
          <p:nvPr/>
        </p:nvSpPr>
        <p:spPr>
          <a:xfrm>
            <a:off x="9246339" y="6442058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>
            <a:off x="9245660" y="6441733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  <p:sp>
        <p:nvSpPr>
          <p:cNvPr id="24" name="Secret" hidden="1"/>
          <p:cNvSpPr txBox="1"/>
          <p:nvPr/>
        </p:nvSpPr>
        <p:spPr>
          <a:xfrm>
            <a:off x="9246339" y="6604286"/>
            <a:ext cx="2952000" cy="25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5" name="Confidential" hidden="1"/>
          <p:cNvSpPr txBox="1"/>
          <p:nvPr/>
        </p:nvSpPr>
        <p:spPr>
          <a:xfrm>
            <a:off x="9245660" y="6603961"/>
            <a:ext cx="2952000" cy="25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08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0" y="-3600"/>
            <a:ext cx="2787357" cy="412009"/>
          </a:xfrm>
          <a:custGeom>
            <a:avLst/>
            <a:gdLst>
              <a:gd name="connsiteX0" fmla="*/ 0 w 4463369"/>
              <a:gd name="connsiteY0" fmla="*/ 423863 h 423863"/>
              <a:gd name="connsiteX1" fmla="*/ 247481 w 4463369"/>
              <a:gd name="connsiteY1" fmla="*/ 0 h 423863"/>
              <a:gd name="connsiteX2" fmla="*/ 4463369 w 4463369"/>
              <a:gd name="connsiteY2" fmla="*/ 0 h 423863"/>
              <a:gd name="connsiteX3" fmla="*/ 4215888 w 4463369"/>
              <a:gd name="connsiteY3" fmla="*/ 423863 h 423863"/>
              <a:gd name="connsiteX4" fmla="*/ 0 w 4463369"/>
              <a:gd name="connsiteY4" fmla="*/ 423863 h 423863"/>
              <a:gd name="connsiteX0" fmla="*/ 0 w 4223883"/>
              <a:gd name="connsiteY0" fmla="*/ 412978 h 423863"/>
              <a:gd name="connsiteX1" fmla="*/ 7995 w 4223883"/>
              <a:gd name="connsiteY1" fmla="*/ 0 h 423863"/>
              <a:gd name="connsiteX2" fmla="*/ 4223883 w 4223883"/>
              <a:gd name="connsiteY2" fmla="*/ 0 h 423863"/>
              <a:gd name="connsiteX3" fmla="*/ 3976402 w 4223883"/>
              <a:gd name="connsiteY3" fmla="*/ 423863 h 423863"/>
              <a:gd name="connsiteX4" fmla="*/ 0 w 4223883"/>
              <a:gd name="connsiteY4" fmla="*/ 412978 h 423863"/>
              <a:gd name="connsiteX0" fmla="*/ 0 w 4223883"/>
              <a:gd name="connsiteY0" fmla="*/ 412978 h 435062"/>
              <a:gd name="connsiteX1" fmla="*/ 7995 w 4223883"/>
              <a:gd name="connsiteY1" fmla="*/ 0 h 435062"/>
              <a:gd name="connsiteX2" fmla="*/ 4223883 w 4223883"/>
              <a:gd name="connsiteY2" fmla="*/ 0 h 435062"/>
              <a:gd name="connsiteX3" fmla="*/ 4118977 w 4223883"/>
              <a:gd name="connsiteY3" fmla="*/ 435062 h 435062"/>
              <a:gd name="connsiteX4" fmla="*/ 0 w 4223883"/>
              <a:gd name="connsiteY4" fmla="*/ 412978 h 435062"/>
              <a:gd name="connsiteX0" fmla="*/ 0 w 4251763"/>
              <a:gd name="connsiteY0" fmla="*/ 412978 h 435062"/>
              <a:gd name="connsiteX1" fmla="*/ 7995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12978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20522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20522 h 435062"/>
              <a:gd name="connsiteX0" fmla="*/ 0 w 4251763"/>
              <a:gd name="connsiteY0" fmla="*/ 438123 h 438123"/>
              <a:gd name="connsiteX1" fmla="*/ 1347 w 4251763"/>
              <a:gd name="connsiteY1" fmla="*/ 0 h 438123"/>
              <a:gd name="connsiteX2" fmla="*/ 4251763 w 4251763"/>
              <a:gd name="connsiteY2" fmla="*/ 3266 h 438123"/>
              <a:gd name="connsiteX3" fmla="*/ 4118977 w 4251763"/>
              <a:gd name="connsiteY3" fmla="*/ 435062 h 438123"/>
              <a:gd name="connsiteX4" fmla="*/ 0 w 4251763"/>
              <a:gd name="connsiteY4" fmla="*/ 438123 h 438123"/>
              <a:gd name="connsiteX0" fmla="*/ 0 w 4251763"/>
              <a:gd name="connsiteY0" fmla="*/ 433093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33093 h 435062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29827 h 429827"/>
              <a:gd name="connsiteX1" fmla="*/ 1347 w 4251763"/>
              <a:gd name="connsiteY1" fmla="*/ 6792 h 429827"/>
              <a:gd name="connsiteX2" fmla="*/ 4251763 w 4251763"/>
              <a:gd name="connsiteY2" fmla="*/ 0 h 429827"/>
              <a:gd name="connsiteX3" fmla="*/ 4118977 w 4251763"/>
              <a:gd name="connsiteY3" fmla="*/ 429282 h 429827"/>
              <a:gd name="connsiteX4" fmla="*/ 0 w 4251763"/>
              <a:gd name="connsiteY4" fmla="*/ 429827 h 429827"/>
              <a:gd name="connsiteX0" fmla="*/ 0 w 4251763"/>
              <a:gd name="connsiteY0" fmla="*/ 430579 h 430579"/>
              <a:gd name="connsiteX1" fmla="*/ 4671 w 4251763"/>
              <a:gd name="connsiteY1" fmla="*/ 0 h 430579"/>
              <a:gd name="connsiteX2" fmla="*/ 4251763 w 4251763"/>
              <a:gd name="connsiteY2" fmla="*/ 752 h 430579"/>
              <a:gd name="connsiteX3" fmla="*/ 4118977 w 4251763"/>
              <a:gd name="connsiteY3" fmla="*/ 430034 h 430579"/>
              <a:gd name="connsiteX4" fmla="*/ 0 w 4251763"/>
              <a:gd name="connsiteY4" fmla="*/ 430579 h 430579"/>
              <a:gd name="connsiteX0" fmla="*/ 1975 w 4253738"/>
              <a:gd name="connsiteY0" fmla="*/ 429827 h 429827"/>
              <a:gd name="connsiteX1" fmla="*/ 0 w 4253738"/>
              <a:gd name="connsiteY1" fmla="*/ 4278 h 429827"/>
              <a:gd name="connsiteX2" fmla="*/ 4253738 w 4253738"/>
              <a:gd name="connsiteY2" fmla="*/ 0 h 429827"/>
              <a:gd name="connsiteX3" fmla="*/ 4120952 w 4253738"/>
              <a:gd name="connsiteY3" fmla="*/ 429282 h 429827"/>
              <a:gd name="connsiteX4" fmla="*/ 1975 w 4253738"/>
              <a:gd name="connsiteY4" fmla="*/ 429827 h 429827"/>
              <a:gd name="connsiteX0" fmla="*/ 1975 w 4253738"/>
              <a:gd name="connsiteY0" fmla="*/ 430579 h 430579"/>
              <a:gd name="connsiteX1" fmla="*/ 0 w 4253738"/>
              <a:gd name="connsiteY1" fmla="*/ 0 h 430579"/>
              <a:gd name="connsiteX2" fmla="*/ 4253738 w 4253738"/>
              <a:gd name="connsiteY2" fmla="*/ 752 h 430579"/>
              <a:gd name="connsiteX3" fmla="*/ 4120952 w 4253738"/>
              <a:gd name="connsiteY3" fmla="*/ 430034 h 430579"/>
              <a:gd name="connsiteX4" fmla="*/ 1975 w 4253738"/>
              <a:gd name="connsiteY4" fmla="*/ 430579 h 43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38" h="430579">
                <a:moveTo>
                  <a:pt x="1975" y="430579"/>
                </a:moveTo>
                <a:cubicBezTo>
                  <a:pt x="1317" y="288729"/>
                  <a:pt x="658" y="141850"/>
                  <a:pt x="0" y="0"/>
                </a:cubicBezTo>
                <a:lnTo>
                  <a:pt x="4253738" y="752"/>
                </a:lnTo>
                <a:lnTo>
                  <a:pt x="4120952" y="430034"/>
                </a:lnTo>
                <a:lnTo>
                  <a:pt x="1975" y="430579"/>
                </a:lnTo>
                <a:close/>
              </a:path>
            </a:pathLst>
          </a:custGeom>
          <a:solidFill>
            <a:srgbClr val="004A6B"/>
          </a:solidFill>
          <a:ln>
            <a:noFill/>
          </a:ln>
        </p:spPr>
        <p:txBody>
          <a:bodyPr wrap="none" lIns="288000" tIns="108000" rIns="288000" bIns="108000" anchor="ctr">
            <a:sp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b="1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b="1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b="1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b="1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30946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Headlin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600" y="2124000"/>
            <a:ext cx="4930140" cy="4212000"/>
          </a:xfrm>
        </p:spPr>
        <p:txBody>
          <a:bodyPr/>
          <a:lstStyle>
            <a:lvl1pPr indent="-180000">
              <a:defRPr/>
            </a:lvl1pPr>
            <a:lvl2pPr indent="-180000">
              <a:defRPr/>
            </a:lvl2pPr>
            <a:lvl3pPr indent="-180000">
              <a:defRPr/>
            </a:lvl3pPr>
            <a:lvl4pPr indent="-180000">
              <a:defRPr/>
            </a:lvl4pPr>
            <a:lvl5pPr indent="-180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2124000"/>
            <a:ext cx="4930140" cy="421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0" y="-3600"/>
            <a:ext cx="2787357" cy="412009"/>
          </a:xfrm>
          <a:custGeom>
            <a:avLst/>
            <a:gdLst>
              <a:gd name="connsiteX0" fmla="*/ 0 w 4463369"/>
              <a:gd name="connsiteY0" fmla="*/ 423863 h 423863"/>
              <a:gd name="connsiteX1" fmla="*/ 247481 w 4463369"/>
              <a:gd name="connsiteY1" fmla="*/ 0 h 423863"/>
              <a:gd name="connsiteX2" fmla="*/ 4463369 w 4463369"/>
              <a:gd name="connsiteY2" fmla="*/ 0 h 423863"/>
              <a:gd name="connsiteX3" fmla="*/ 4215888 w 4463369"/>
              <a:gd name="connsiteY3" fmla="*/ 423863 h 423863"/>
              <a:gd name="connsiteX4" fmla="*/ 0 w 4463369"/>
              <a:gd name="connsiteY4" fmla="*/ 423863 h 423863"/>
              <a:gd name="connsiteX0" fmla="*/ 0 w 4223883"/>
              <a:gd name="connsiteY0" fmla="*/ 412978 h 423863"/>
              <a:gd name="connsiteX1" fmla="*/ 7995 w 4223883"/>
              <a:gd name="connsiteY1" fmla="*/ 0 h 423863"/>
              <a:gd name="connsiteX2" fmla="*/ 4223883 w 4223883"/>
              <a:gd name="connsiteY2" fmla="*/ 0 h 423863"/>
              <a:gd name="connsiteX3" fmla="*/ 3976402 w 4223883"/>
              <a:gd name="connsiteY3" fmla="*/ 423863 h 423863"/>
              <a:gd name="connsiteX4" fmla="*/ 0 w 4223883"/>
              <a:gd name="connsiteY4" fmla="*/ 412978 h 423863"/>
              <a:gd name="connsiteX0" fmla="*/ 0 w 4223883"/>
              <a:gd name="connsiteY0" fmla="*/ 412978 h 435062"/>
              <a:gd name="connsiteX1" fmla="*/ 7995 w 4223883"/>
              <a:gd name="connsiteY1" fmla="*/ 0 h 435062"/>
              <a:gd name="connsiteX2" fmla="*/ 4223883 w 4223883"/>
              <a:gd name="connsiteY2" fmla="*/ 0 h 435062"/>
              <a:gd name="connsiteX3" fmla="*/ 4118977 w 4223883"/>
              <a:gd name="connsiteY3" fmla="*/ 435062 h 435062"/>
              <a:gd name="connsiteX4" fmla="*/ 0 w 4223883"/>
              <a:gd name="connsiteY4" fmla="*/ 412978 h 435062"/>
              <a:gd name="connsiteX0" fmla="*/ 0 w 4251763"/>
              <a:gd name="connsiteY0" fmla="*/ 412978 h 435062"/>
              <a:gd name="connsiteX1" fmla="*/ 7995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12978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20522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20522 h 435062"/>
              <a:gd name="connsiteX0" fmla="*/ 0 w 4251763"/>
              <a:gd name="connsiteY0" fmla="*/ 438123 h 438123"/>
              <a:gd name="connsiteX1" fmla="*/ 1347 w 4251763"/>
              <a:gd name="connsiteY1" fmla="*/ 0 h 438123"/>
              <a:gd name="connsiteX2" fmla="*/ 4251763 w 4251763"/>
              <a:gd name="connsiteY2" fmla="*/ 3266 h 438123"/>
              <a:gd name="connsiteX3" fmla="*/ 4118977 w 4251763"/>
              <a:gd name="connsiteY3" fmla="*/ 435062 h 438123"/>
              <a:gd name="connsiteX4" fmla="*/ 0 w 4251763"/>
              <a:gd name="connsiteY4" fmla="*/ 438123 h 438123"/>
              <a:gd name="connsiteX0" fmla="*/ 0 w 4251763"/>
              <a:gd name="connsiteY0" fmla="*/ 433093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33093 h 435062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29827 h 429827"/>
              <a:gd name="connsiteX1" fmla="*/ 1347 w 4251763"/>
              <a:gd name="connsiteY1" fmla="*/ 6792 h 429827"/>
              <a:gd name="connsiteX2" fmla="*/ 4251763 w 4251763"/>
              <a:gd name="connsiteY2" fmla="*/ 0 h 429827"/>
              <a:gd name="connsiteX3" fmla="*/ 4118977 w 4251763"/>
              <a:gd name="connsiteY3" fmla="*/ 429282 h 429827"/>
              <a:gd name="connsiteX4" fmla="*/ 0 w 4251763"/>
              <a:gd name="connsiteY4" fmla="*/ 429827 h 429827"/>
              <a:gd name="connsiteX0" fmla="*/ 0 w 4251763"/>
              <a:gd name="connsiteY0" fmla="*/ 430579 h 430579"/>
              <a:gd name="connsiteX1" fmla="*/ 4671 w 4251763"/>
              <a:gd name="connsiteY1" fmla="*/ 0 h 430579"/>
              <a:gd name="connsiteX2" fmla="*/ 4251763 w 4251763"/>
              <a:gd name="connsiteY2" fmla="*/ 752 h 430579"/>
              <a:gd name="connsiteX3" fmla="*/ 4118977 w 4251763"/>
              <a:gd name="connsiteY3" fmla="*/ 430034 h 430579"/>
              <a:gd name="connsiteX4" fmla="*/ 0 w 4251763"/>
              <a:gd name="connsiteY4" fmla="*/ 430579 h 430579"/>
              <a:gd name="connsiteX0" fmla="*/ 1975 w 4253738"/>
              <a:gd name="connsiteY0" fmla="*/ 429827 h 429827"/>
              <a:gd name="connsiteX1" fmla="*/ 0 w 4253738"/>
              <a:gd name="connsiteY1" fmla="*/ 4278 h 429827"/>
              <a:gd name="connsiteX2" fmla="*/ 4253738 w 4253738"/>
              <a:gd name="connsiteY2" fmla="*/ 0 h 429827"/>
              <a:gd name="connsiteX3" fmla="*/ 4120952 w 4253738"/>
              <a:gd name="connsiteY3" fmla="*/ 429282 h 429827"/>
              <a:gd name="connsiteX4" fmla="*/ 1975 w 4253738"/>
              <a:gd name="connsiteY4" fmla="*/ 429827 h 429827"/>
              <a:gd name="connsiteX0" fmla="*/ 1975 w 4253738"/>
              <a:gd name="connsiteY0" fmla="*/ 430579 h 430579"/>
              <a:gd name="connsiteX1" fmla="*/ 0 w 4253738"/>
              <a:gd name="connsiteY1" fmla="*/ 0 h 430579"/>
              <a:gd name="connsiteX2" fmla="*/ 4253738 w 4253738"/>
              <a:gd name="connsiteY2" fmla="*/ 752 h 430579"/>
              <a:gd name="connsiteX3" fmla="*/ 4120952 w 4253738"/>
              <a:gd name="connsiteY3" fmla="*/ 430034 h 430579"/>
              <a:gd name="connsiteX4" fmla="*/ 1975 w 4253738"/>
              <a:gd name="connsiteY4" fmla="*/ 430579 h 43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38" h="430579">
                <a:moveTo>
                  <a:pt x="1975" y="430579"/>
                </a:moveTo>
                <a:cubicBezTo>
                  <a:pt x="1317" y="288729"/>
                  <a:pt x="658" y="141850"/>
                  <a:pt x="0" y="0"/>
                </a:cubicBezTo>
                <a:lnTo>
                  <a:pt x="4253738" y="752"/>
                </a:lnTo>
                <a:lnTo>
                  <a:pt x="4120952" y="430034"/>
                </a:lnTo>
                <a:lnTo>
                  <a:pt x="1975" y="430579"/>
                </a:lnTo>
                <a:close/>
              </a:path>
            </a:pathLst>
          </a:custGeom>
          <a:solidFill>
            <a:srgbClr val="004A6B"/>
          </a:solidFill>
          <a:ln>
            <a:noFill/>
          </a:ln>
        </p:spPr>
        <p:txBody>
          <a:bodyPr wrap="none" lIns="288000" tIns="108000" rIns="288000" bIns="108000" anchor="ctr">
            <a:sp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b="1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b="1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b="1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b="1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41651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Headlin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5600" y="990000"/>
            <a:ext cx="4932000" cy="615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600" y="1619188"/>
            <a:ext cx="4932000" cy="4826000"/>
          </a:xfrm>
        </p:spPr>
        <p:txBody>
          <a:bodyPr/>
          <a:lstStyle>
            <a:lvl1pPr indent="-180000">
              <a:defRPr/>
            </a:lvl1pPr>
            <a:lvl2pPr indent="-180000">
              <a:defRPr/>
            </a:lvl2pPr>
            <a:lvl3pPr indent="-180000">
              <a:defRPr/>
            </a:lvl3pPr>
            <a:lvl4pPr indent="-180000">
              <a:defRPr/>
            </a:lvl4pPr>
            <a:lvl5pPr indent="-180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96024" y="990600"/>
            <a:ext cx="4932000" cy="615600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6660" y="1619187"/>
            <a:ext cx="4932000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0" y="-3600"/>
            <a:ext cx="2787357" cy="412009"/>
          </a:xfrm>
          <a:custGeom>
            <a:avLst/>
            <a:gdLst>
              <a:gd name="connsiteX0" fmla="*/ 0 w 4463369"/>
              <a:gd name="connsiteY0" fmla="*/ 423863 h 423863"/>
              <a:gd name="connsiteX1" fmla="*/ 247481 w 4463369"/>
              <a:gd name="connsiteY1" fmla="*/ 0 h 423863"/>
              <a:gd name="connsiteX2" fmla="*/ 4463369 w 4463369"/>
              <a:gd name="connsiteY2" fmla="*/ 0 h 423863"/>
              <a:gd name="connsiteX3" fmla="*/ 4215888 w 4463369"/>
              <a:gd name="connsiteY3" fmla="*/ 423863 h 423863"/>
              <a:gd name="connsiteX4" fmla="*/ 0 w 4463369"/>
              <a:gd name="connsiteY4" fmla="*/ 423863 h 423863"/>
              <a:gd name="connsiteX0" fmla="*/ 0 w 4223883"/>
              <a:gd name="connsiteY0" fmla="*/ 412978 h 423863"/>
              <a:gd name="connsiteX1" fmla="*/ 7995 w 4223883"/>
              <a:gd name="connsiteY1" fmla="*/ 0 h 423863"/>
              <a:gd name="connsiteX2" fmla="*/ 4223883 w 4223883"/>
              <a:gd name="connsiteY2" fmla="*/ 0 h 423863"/>
              <a:gd name="connsiteX3" fmla="*/ 3976402 w 4223883"/>
              <a:gd name="connsiteY3" fmla="*/ 423863 h 423863"/>
              <a:gd name="connsiteX4" fmla="*/ 0 w 4223883"/>
              <a:gd name="connsiteY4" fmla="*/ 412978 h 423863"/>
              <a:gd name="connsiteX0" fmla="*/ 0 w 4223883"/>
              <a:gd name="connsiteY0" fmla="*/ 412978 h 435062"/>
              <a:gd name="connsiteX1" fmla="*/ 7995 w 4223883"/>
              <a:gd name="connsiteY1" fmla="*/ 0 h 435062"/>
              <a:gd name="connsiteX2" fmla="*/ 4223883 w 4223883"/>
              <a:gd name="connsiteY2" fmla="*/ 0 h 435062"/>
              <a:gd name="connsiteX3" fmla="*/ 4118977 w 4223883"/>
              <a:gd name="connsiteY3" fmla="*/ 435062 h 435062"/>
              <a:gd name="connsiteX4" fmla="*/ 0 w 4223883"/>
              <a:gd name="connsiteY4" fmla="*/ 412978 h 435062"/>
              <a:gd name="connsiteX0" fmla="*/ 0 w 4251763"/>
              <a:gd name="connsiteY0" fmla="*/ 412978 h 435062"/>
              <a:gd name="connsiteX1" fmla="*/ 7995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12978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20522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20522 h 435062"/>
              <a:gd name="connsiteX0" fmla="*/ 0 w 4251763"/>
              <a:gd name="connsiteY0" fmla="*/ 438123 h 438123"/>
              <a:gd name="connsiteX1" fmla="*/ 1347 w 4251763"/>
              <a:gd name="connsiteY1" fmla="*/ 0 h 438123"/>
              <a:gd name="connsiteX2" fmla="*/ 4251763 w 4251763"/>
              <a:gd name="connsiteY2" fmla="*/ 3266 h 438123"/>
              <a:gd name="connsiteX3" fmla="*/ 4118977 w 4251763"/>
              <a:gd name="connsiteY3" fmla="*/ 435062 h 438123"/>
              <a:gd name="connsiteX4" fmla="*/ 0 w 4251763"/>
              <a:gd name="connsiteY4" fmla="*/ 438123 h 438123"/>
              <a:gd name="connsiteX0" fmla="*/ 0 w 4251763"/>
              <a:gd name="connsiteY0" fmla="*/ 433093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33093 h 435062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29827 h 429827"/>
              <a:gd name="connsiteX1" fmla="*/ 1347 w 4251763"/>
              <a:gd name="connsiteY1" fmla="*/ 6792 h 429827"/>
              <a:gd name="connsiteX2" fmla="*/ 4251763 w 4251763"/>
              <a:gd name="connsiteY2" fmla="*/ 0 h 429827"/>
              <a:gd name="connsiteX3" fmla="*/ 4118977 w 4251763"/>
              <a:gd name="connsiteY3" fmla="*/ 429282 h 429827"/>
              <a:gd name="connsiteX4" fmla="*/ 0 w 4251763"/>
              <a:gd name="connsiteY4" fmla="*/ 429827 h 429827"/>
              <a:gd name="connsiteX0" fmla="*/ 0 w 4251763"/>
              <a:gd name="connsiteY0" fmla="*/ 430579 h 430579"/>
              <a:gd name="connsiteX1" fmla="*/ 4671 w 4251763"/>
              <a:gd name="connsiteY1" fmla="*/ 0 h 430579"/>
              <a:gd name="connsiteX2" fmla="*/ 4251763 w 4251763"/>
              <a:gd name="connsiteY2" fmla="*/ 752 h 430579"/>
              <a:gd name="connsiteX3" fmla="*/ 4118977 w 4251763"/>
              <a:gd name="connsiteY3" fmla="*/ 430034 h 430579"/>
              <a:gd name="connsiteX4" fmla="*/ 0 w 4251763"/>
              <a:gd name="connsiteY4" fmla="*/ 430579 h 430579"/>
              <a:gd name="connsiteX0" fmla="*/ 1975 w 4253738"/>
              <a:gd name="connsiteY0" fmla="*/ 429827 h 429827"/>
              <a:gd name="connsiteX1" fmla="*/ 0 w 4253738"/>
              <a:gd name="connsiteY1" fmla="*/ 4278 h 429827"/>
              <a:gd name="connsiteX2" fmla="*/ 4253738 w 4253738"/>
              <a:gd name="connsiteY2" fmla="*/ 0 h 429827"/>
              <a:gd name="connsiteX3" fmla="*/ 4120952 w 4253738"/>
              <a:gd name="connsiteY3" fmla="*/ 429282 h 429827"/>
              <a:gd name="connsiteX4" fmla="*/ 1975 w 4253738"/>
              <a:gd name="connsiteY4" fmla="*/ 429827 h 429827"/>
              <a:gd name="connsiteX0" fmla="*/ 1975 w 4253738"/>
              <a:gd name="connsiteY0" fmla="*/ 430579 h 430579"/>
              <a:gd name="connsiteX1" fmla="*/ 0 w 4253738"/>
              <a:gd name="connsiteY1" fmla="*/ 0 h 430579"/>
              <a:gd name="connsiteX2" fmla="*/ 4253738 w 4253738"/>
              <a:gd name="connsiteY2" fmla="*/ 752 h 430579"/>
              <a:gd name="connsiteX3" fmla="*/ 4120952 w 4253738"/>
              <a:gd name="connsiteY3" fmla="*/ 430034 h 430579"/>
              <a:gd name="connsiteX4" fmla="*/ 1975 w 4253738"/>
              <a:gd name="connsiteY4" fmla="*/ 430579 h 43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38" h="430579">
                <a:moveTo>
                  <a:pt x="1975" y="430579"/>
                </a:moveTo>
                <a:cubicBezTo>
                  <a:pt x="1317" y="288729"/>
                  <a:pt x="658" y="141850"/>
                  <a:pt x="0" y="0"/>
                </a:cubicBezTo>
                <a:lnTo>
                  <a:pt x="4253738" y="752"/>
                </a:lnTo>
                <a:lnTo>
                  <a:pt x="4120952" y="430034"/>
                </a:lnTo>
                <a:lnTo>
                  <a:pt x="1975" y="430579"/>
                </a:lnTo>
                <a:close/>
              </a:path>
            </a:pathLst>
          </a:custGeom>
          <a:solidFill>
            <a:srgbClr val="004A6B"/>
          </a:solidFill>
          <a:ln>
            <a:noFill/>
          </a:ln>
        </p:spPr>
        <p:txBody>
          <a:bodyPr wrap="none" lIns="288000" tIns="108000" rIns="288000" bIns="108000" anchor="ctr">
            <a:sp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b="1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b="1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b="1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b="1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12797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0ED8-5B0A-43D4-BE72-052694E5E442}" type="datetime1">
              <a:rPr lang="fi-FI" smtClean="0"/>
              <a:t>23.5.2018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3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549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478289" y="3105401"/>
            <a:ext cx="5872167" cy="907041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rgbClr val="0F334A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78289" y="4370387"/>
            <a:ext cx="2460090" cy="11668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>
                <a:solidFill>
                  <a:srgbClr val="80808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contact Information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tarter/End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392000" y="2160000"/>
            <a:ext cx="3449919" cy="2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tarter/End Slide 2">
    <p:bg>
      <p:bgPr>
        <a:solidFill>
          <a:srgbClr val="0F3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392000" y="2160000"/>
            <a:ext cx="3449919" cy="21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004A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 bwMode="hidden">
          <a:xfrm>
            <a:off x="-22920" y="-37330"/>
            <a:ext cx="12230190" cy="6905889"/>
            <a:chOff x="-22920" y="-37330"/>
            <a:chExt cx="12230190" cy="6905889"/>
          </a:xfrm>
        </p:grpSpPr>
        <p:sp>
          <p:nvSpPr>
            <p:cNvPr id="36" name="Freeform 5"/>
            <p:cNvSpPr>
              <a:spLocks/>
            </p:cNvSpPr>
            <p:nvPr/>
          </p:nvSpPr>
          <p:spPr bwMode="hidden">
            <a:xfrm>
              <a:off x="-22920" y="17566"/>
              <a:ext cx="11268574" cy="6028541"/>
            </a:xfrm>
            <a:custGeom>
              <a:avLst/>
              <a:gdLst>
                <a:gd name="T0" fmla="*/ 0 w 7948"/>
                <a:gd name="T1" fmla="*/ 4490 h 4490"/>
                <a:gd name="T2" fmla="*/ 1970 w 7948"/>
                <a:gd name="T3" fmla="*/ 4490 h 4490"/>
                <a:gd name="T4" fmla="*/ 2673 w 7948"/>
                <a:gd name="T5" fmla="*/ 3273 h 4490"/>
                <a:gd name="T6" fmla="*/ 6054 w 7948"/>
                <a:gd name="T7" fmla="*/ 3273 h 4490"/>
                <a:gd name="T8" fmla="*/ 7948 w 7948"/>
                <a:gd name="T9" fmla="*/ 0 h 449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617 w 10000"/>
                <a:gd name="connsiteY3" fmla="*/ 7290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10000"/>
                <a:gd name="connsiteY0" fmla="*/ 10000 h 10010"/>
                <a:gd name="connsiteX1" fmla="*/ 2479 w 10000"/>
                <a:gd name="connsiteY1" fmla="*/ 10000 h 10010"/>
                <a:gd name="connsiteX2" fmla="*/ 3089 w 10000"/>
                <a:gd name="connsiteY2" fmla="*/ 7803 h 10010"/>
                <a:gd name="connsiteX3" fmla="*/ 7823 w 10000"/>
                <a:gd name="connsiteY3" fmla="*/ 7803 h 10010"/>
                <a:gd name="connsiteX4" fmla="*/ 10000 w 10000"/>
                <a:gd name="connsiteY4" fmla="*/ 0 h 1001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8926"/>
                <a:gd name="connsiteY0" fmla="*/ 10000 h 10000"/>
                <a:gd name="connsiteX1" fmla="*/ 1405 w 8926"/>
                <a:gd name="connsiteY1" fmla="*/ 10000 h 10000"/>
                <a:gd name="connsiteX2" fmla="*/ 2015 w 8926"/>
                <a:gd name="connsiteY2" fmla="*/ 7803 h 10000"/>
                <a:gd name="connsiteX3" fmla="*/ 6749 w 8926"/>
                <a:gd name="connsiteY3" fmla="*/ 7803 h 10000"/>
                <a:gd name="connsiteX4" fmla="*/ 8926 w 8926"/>
                <a:gd name="connsiteY4" fmla="*/ 0 h 10000"/>
                <a:gd name="connsiteX0" fmla="*/ 0 w 9501"/>
                <a:gd name="connsiteY0" fmla="*/ 8345 h 8345"/>
                <a:gd name="connsiteX1" fmla="*/ 1574 w 9501"/>
                <a:gd name="connsiteY1" fmla="*/ 8345 h 8345"/>
                <a:gd name="connsiteX2" fmla="*/ 2257 w 9501"/>
                <a:gd name="connsiteY2" fmla="*/ 6148 h 8345"/>
                <a:gd name="connsiteX3" fmla="*/ 7561 w 9501"/>
                <a:gd name="connsiteY3" fmla="*/ 6148 h 8345"/>
                <a:gd name="connsiteX4" fmla="*/ 9501 w 9501"/>
                <a:gd name="connsiteY4" fmla="*/ 0 h 8345"/>
                <a:gd name="connsiteX0" fmla="*/ 0 w 10456"/>
                <a:gd name="connsiteY0" fmla="*/ 11602 h 11602"/>
                <a:gd name="connsiteX1" fmla="*/ 1657 w 10456"/>
                <a:gd name="connsiteY1" fmla="*/ 11602 h 11602"/>
                <a:gd name="connsiteX2" fmla="*/ 2376 w 10456"/>
                <a:gd name="connsiteY2" fmla="*/ 8969 h 11602"/>
                <a:gd name="connsiteX3" fmla="*/ 7958 w 10456"/>
                <a:gd name="connsiteY3" fmla="*/ 8969 h 11602"/>
                <a:gd name="connsiteX4" fmla="*/ 10456 w 10456"/>
                <a:gd name="connsiteY4" fmla="*/ 0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" h="11602">
                  <a:moveTo>
                    <a:pt x="0" y="11602"/>
                  </a:moveTo>
                  <a:lnTo>
                    <a:pt x="1657" y="11602"/>
                  </a:lnTo>
                  <a:lnTo>
                    <a:pt x="2376" y="8969"/>
                  </a:lnTo>
                  <a:lnTo>
                    <a:pt x="7958" y="8969"/>
                  </a:lnTo>
                  <a:lnTo>
                    <a:pt x="10456" y="0"/>
                  </a:ln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hidden">
            <a:xfrm>
              <a:off x="2942676" y="-37330"/>
              <a:ext cx="4635495" cy="2199505"/>
            </a:xfrm>
            <a:custGeom>
              <a:avLst/>
              <a:gdLst>
                <a:gd name="T0" fmla="*/ 3487 w 3487"/>
                <a:gd name="T1" fmla="*/ 0 h 1861"/>
                <a:gd name="T2" fmla="*/ 2411 w 3487"/>
                <a:gd name="T3" fmla="*/ 1861 h 1861"/>
                <a:gd name="T4" fmla="*/ 1071 w 3487"/>
                <a:gd name="T5" fmla="*/ 1861 h 1861"/>
                <a:gd name="T6" fmla="*/ 0 w 3487"/>
                <a:gd name="T7" fmla="*/ 0 h 1861"/>
                <a:gd name="connsiteX0" fmla="*/ 9187 w 9187"/>
                <a:gd name="connsiteY0" fmla="*/ 2555 h 10000"/>
                <a:gd name="connsiteX1" fmla="*/ 6914 w 9187"/>
                <a:gd name="connsiteY1" fmla="*/ 10000 h 10000"/>
                <a:gd name="connsiteX2" fmla="*/ 3071 w 9187"/>
                <a:gd name="connsiteY2" fmla="*/ 10000 h 10000"/>
                <a:gd name="connsiteX3" fmla="*/ 0 w 9187"/>
                <a:gd name="connsiteY3" fmla="*/ 0 h 10000"/>
                <a:gd name="connsiteX0" fmla="*/ 9115 w 9115"/>
                <a:gd name="connsiteY0" fmla="*/ 0 h 7445"/>
                <a:gd name="connsiteX1" fmla="*/ 6641 w 9115"/>
                <a:gd name="connsiteY1" fmla="*/ 7445 h 7445"/>
                <a:gd name="connsiteX2" fmla="*/ 2458 w 9115"/>
                <a:gd name="connsiteY2" fmla="*/ 7445 h 7445"/>
                <a:gd name="connsiteX3" fmla="*/ 0 w 9115"/>
                <a:gd name="connsiteY3" fmla="*/ 0 h 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5" h="7445">
                  <a:moveTo>
                    <a:pt x="9115" y="0"/>
                  </a:moveTo>
                  <a:lnTo>
                    <a:pt x="6641" y="7445"/>
                  </a:lnTo>
                  <a:lnTo>
                    <a:pt x="2458" y="744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hidden">
            <a:xfrm>
              <a:off x="9634101" y="5445579"/>
              <a:ext cx="2573169" cy="1422980"/>
            </a:xfrm>
            <a:custGeom>
              <a:avLst/>
              <a:gdLst>
                <a:gd name="T0" fmla="*/ 2179 w 2179"/>
                <a:gd name="T1" fmla="*/ 0 h 1661"/>
                <a:gd name="T2" fmla="*/ 961 w 2179"/>
                <a:gd name="T3" fmla="*/ 0 h 1661"/>
                <a:gd name="T4" fmla="*/ 0 w 2179"/>
                <a:gd name="T5" fmla="*/ 1661 h 1661"/>
                <a:gd name="connsiteX0" fmla="*/ 8070 w 8070"/>
                <a:gd name="connsiteY0" fmla="*/ 0 h 5707"/>
                <a:gd name="connsiteX1" fmla="*/ 2480 w 8070"/>
                <a:gd name="connsiteY1" fmla="*/ 0 h 5707"/>
                <a:gd name="connsiteX2" fmla="*/ 0 w 8070"/>
                <a:gd name="connsiteY2" fmla="*/ 5707 h 5707"/>
                <a:gd name="connsiteX0" fmla="*/ 9804 w 9804"/>
                <a:gd name="connsiteY0" fmla="*/ 0 h 9456"/>
                <a:gd name="connsiteX1" fmla="*/ 2877 w 9804"/>
                <a:gd name="connsiteY1" fmla="*/ 0 h 9456"/>
                <a:gd name="connsiteX2" fmla="*/ 0 w 9804"/>
                <a:gd name="connsiteY2" fmla="*/ 9456 h 9456"/>
                <a:gd name="connsiteX0" fmla="*/ 9402 w 9402"/>
                <a:gd name="connsiteY0" fmla="*/ 96 h 10000"/>
                <a:gd name="connsiteX1" fmla="*/ 2935 w 9402"/>
                <a:gd name="connsiteY1" fmla="*/ 0 h 10000"/>
                <a:gd name="connsiteX2" fmla="*/ 0 w 940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" h="10000">
                  <a:moveTo>
                    <a:pt x="9402" y="96"/>
                  </a:moveTo>
                  <a:lnTo>
                    <a:pt x="2935" y="0"/>
                  </a:lnTo>
                  <a:cubicBezTo>
                    <a:pt x="1077" y="6176"/>
                    <a:pt x="1858" y="3824"/>
                    <a:pt x="0" y="10000"/>
                  </a:cubicBez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hidden">
            <a:xfrm>
              <a:off x="-10456" y="5376024"/>
              <a:ext cx="4234109" cy="1477214"/>
            </a:xfrm>
            <a:custGeom>
              <a:avLst/>
              <a:gdLst>
                <a:gd name="T0" fmla="*/ 0 w 4854"/>
                <a:gd name="T1" fmla="*/ 0 h 1444"/>
                <a:gd name="T2" fmla="*/ 4019 w 4854"/>
                <a:gd name="T3" fmla="*/ 0 h 1444"/>
                <a:gd name="T4" fmla="*/ 4854 w 4854"/>
                <a:gd name="T5" fmla="*/ 1444 h 1444"/>
                <a:gd name="connsiteX0" fmla="*/ 0 w 6139"/>
                <a:gd name="connsiteY0" fmla="*/ 0 h 10063"/>
                <a:gd name="connsiteX1" fmla="*/ 4419 w 6139"/>
                <a:gd name="connsiteY1" fmla="*/ 63 h 10063"/>
                <a:gd name="connsiteX2" fmla="*/ 6139 w 6139"/>
                <a:gd name="connsiteY2" fmla="*/ 10063 h 10063"/>
                <a:gd name="connsiteX0" fmla="*/ 0 w 9110"/>
                <a:gd name="connsiteY0" fmla="*/ 0 h 6917"/>
                <a:gd name="connsiteX1" fmla="*/ 7198 w 9110"/>
                <a:gd name="connsiteY1" fmla="*/ 63 h 6917"/>
                <a:gd name="connsiteX2" fmla="*/ 9110 w 9110"/>
                <a:gd name="connsiteY2" fmla="*/ 6917 h 6917"/>
                <a:gd name="connsiteX0" fmla="*/ 0 w 9825"/>
                <a:gd name="connsiteY0" fmla="*/ 0 h 9258"/>
                <a:gd name="connsiteX1" fmla="*/ 7901 w 9825"/>
                <a:gd name="connsiteY1" fmla="*/ 91 h 9258"/>
                <a:gd name="connsiteX2" fmla="*/ 9825 w 9825"/>
                <a:gd name="connsiteY2" fmla="*/ 9258 h 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" h="9258">
                  <a:moveTo>
                    <a:pt x="0" y="0"/>
                  </a:moveTo>
                  <a:lnTo>
                    <a:pt x="7901" y="91"/>
                  </a:lnTo>
                  <a:cubicBezTo>
                    <a:pt x="8601" y="3394"/>
                    <a:pt x="9125" y="5955"/>
                    <a:pt x="9825" y="9258"/>
                  </a:cubicBez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hidden">
            <a:xfrm>
              <a:off x="-8900" y="1314450"/>
              <a:ext cx="12200937" cy="847725"/>
            </a:xfrm>
            <a:custGeom>
              <a:avLst/>
              <a:gdLst>
                <a:gd name="T0" fmla="*/ 0 w 8082"/>
                <a:gd name="T1" fmla="*/ 534 h 534"/>
                <a:gd name="T2" fmla="*/ 1139 w 8082"/>
                <a:gd name="T3" fmla="*/ 534 h 534"/>
                <a:gd name="T4" fmla="*/ 1448 w 8082"/>
                <a:gd name="T5" fmla="*/ 0 h 534"/>
                <a:gd name="T6" fmla="*/ 8082 w 8082"/>
                <a:gd name="T7" fmla="*/ 0 h 534"/>
                <a:gd name="connsiteX0" fmla="*/ 0 w 9830"/>
                <a:gd name="connsiteY0" fmla="*/ 10000 h 10000"/>
                <a:gd name="connsiteX1" fmla="*/ 1239 w 9830"/>
                <a:gd name="connsiteY1" fmla="*/ 10000 h 10000"/>
                <a:gd name="connsiteX2" fmla="*/ 1622 w 9830"/>
                <a:gd name="connsiteY2" fmla="*/ 0 h 10000"/>
                <a:gd name="connsiteX3" fmla="*/ 9830 w 9830"/>
                <a:gd name="connsiteY3" fmla="*/ 0 h 10000"/>
                <a:gd name="connsiteX0" fmla="*/ 0 w 9708"/>
                <a:gd name="connsiteY0" fmla="*/ 10000 h 10000"/>
                <a:gd name="connsiteX1" fmla="*/ 1260 w 9708"/>
                <a:gd name="connsiteY1" fmla="*/ 10000 h 10000"/>
                <a:gd name="connsiteX2" fmla="*/ 1650 w 9708"/>
                <a:gd name="connsiteY2" fmla="*/ 0 h 10000"/>
                <a:gd name="connsiteX3" fmla="*/ 9708 w 9708"/>
                <a:gd name="connsiteY3" fmla="*/ 0 h 10000"/>
                <a:gd name="connsiteX0" fmla="*/ 0 w 9965"/>
                <a:gd name="connsiteY0" fmla="*/ 10000 h 10000"/>
                <a:gd name="connsiteX1" fmla="*/ 1298 w 9965"/>
                <a:gd name="connsiteY1" fmla="*/ 10000 h 10000"/>
                <a:gd name="connsiteX2" fmla="*/ 1700 w 9965"/>
                <a:gd name="connsiteY2" fmla="*/ 0 h 10000"/>
                <a:gd name="connsiteX3" fmla="*/ 9965 w 9965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5" h="10000">
                  <a:moveTo>
                    <a:pt x="0" y="10000"/>
                  </a:moveTo>
                  <a:lnTo>
                    <a:pt x="1298" y="10000"/>
                  </a:lnTo>
                  <a:cubicBezTo>
                    <a:pt x="1433" y="6667"/>
                    <a:pt x="1566" y="3333"/>
                    <a:pt x="1700" y="0"/>
                  </a:cubicBezTo>
                  <a:lnTo>
                    <a:pt x="9965" y="0"/>
                  </a:ln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34" name="Rectangle 33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316" y="1325537"/>
            <a:ext cx="9274883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9199" y="3806758"/>
            <a:ext cx="9274883" cy="156926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E6E6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  <a:br>
              <a:rPr lang="en-US"/>
            </a:br>
            <a:r>
              <a:rPr lang="en-US"/>
              <a:t>First name Last name, Title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24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25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6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27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7" name="Rectangle 13"/>
          <p:cNvSpPr/>
          <p:nvPr/>
        </p:nvSpPr>
        <p:spPr bwMode="hidden">
          <a:xfrm>
            <a:off x="10185400" y="0"/>
            <a:ext cx="2006600" cy="876300"/>
          </a:xfrm>
          <a:custGeom>
            <a:avLst/>
            <a:gdLst>
              <a:gd name="connsiteX0" fmla="*/ 0 w 2006600"/>
              <a:gd name="connsiteY0" fmla="*/ 0 h 876300"/>
              <a:gd name="connsiteX1" fmla="*/ 2006600 w 2006600"/>
              <a:gd name="connsiteY1" fmla="*/ 0 h 876300"/>
              <a:gd name="connsiteX2" fmla="*/ 2006600 w 2006600"/>
              <a:gd name="connsiteY2" fmla="*/ 876300 h 876300"/>
              <a:gd name="connsiteX3" fmla="*/ 0 w 2006600"/>
              <a:gd name="connsiteY3" fmla="*/ 876300 h 876300"/>
              <a:gd name="connsiteX4" fmla="*/ 0 w 2006600"/>
              <a:gd name="connsiteY4" fmla="*/ 0 h 876300"/>
              <a:gd name="connsiteX0" fmla="*/ 0 w 2006600"/>
              <a:gd name="connsiteY0" fmla="*/ 0 h 876300"/>
              <a:gd name="connsiteX1" fmla="*/ 2006600 w 2006600"/>
              <a:gd name="connsiteY1" fmla="*/ 0 h 876300"/>
              <a:gd name="connsiteX2" fmla="*/ 2006600 w 2006600"/>
              <a:gd name="connsiteY2" fmla="*/ 876300 h 876300"/>
              <a:gd name="connsiteX3" fmla="*/ 558800 w 2006600"/>
              <a:gd name="connsiteY3" fmla="*/ 876300 h 876300"/>
              <a:gd name="connsiteX4" fmla="*/ 0 w 200660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876300">
                <a:moveTo>
                  <a:pt x="0" y="0"/>
                </a:moveTo>
                <a:lnTo>
                  <a:pt x="2006600" y="0"/>
                </a:lnTo>
                <a:lnTo>
                  <a:pt x="2006600" y="876300"/>
                </a:lnTo>
                <a:lnTo>
                  <a:pt x="558800" y="876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9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30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954561" y="123666"/>
            <a:ext cx="973054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E684-F7CE-44CB-8193-A82CD1172028}" type="datetime1">
              <a:rPr lang="fi-FI" smtClean="0"/>
              <a:t>23.5.2018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600" y="2124000"/>
            <a:ext cx="4930140" cy="4212000"/>
          </a:xfrm>
        </p:spPr>
        <p:txBody>
          <a:bodyPr/>
          <a:lstStyle>
            <a:lvl1pPr indent="-180000">
              <a:defRPr/>
            </a:lvl1pPr>
            <a:lvl2pPr indent="-180000">
              <a:defRPr/>
            </a:lvl2pPr>
            <a:lvl3pPr indent="-180000">
              <a:defRPr/>
            </a:lvl3pPr>
            <a:lvl4pPr indent="-180000">
              <a:defRPr/>
            </a:lvl4pPr>
            <a:lvl5pPr indent="-180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2124000"/>
            <a:ext cx="4930140" cy="421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438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5600" y="990000"/>
            <a:ext cx="4932000" cy="615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600" y="1619188"/>
            <a:ext cx="4932000" cy="4826000"/>
          </a:xfrm>
        </p:spPr>
        <p:txBody>
          <a:bodyPr/>
          <a:lstStyle>
            <a:lvl1pPr indent="-180000">
              <a:defRPr/>
            </a:lvl1pPr>
            <a:lvl2pPr indent="-180000">
              <a:defRPr/>
            </a:lvl2pPr>
            <a:lvl3pPr indent="-180000">
              <a:defRPr/>
            </a:lvl3pPr>
            <a:lvl4pPr indent="-180000">
              <a:defRPr/>
            </a:lvl4pPr>
            <a:lvl5pPr indent="-180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96024" y="990600"/>
            <a:ext cx="4932000" cy="615600"/>
          </a:xfrm>
        </p:spPr>
        <p:txBody>
          <a:bodyPr>
            <a:normAutofit/>
          </a:bodyPr>
          <a:lstStyle>
            <a:lvl1pPr marL="0" indent="0">
              <a:buNone/>
              <a:defRPr lang="en-US" sz="24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6660" y="1619187"/>
            <a:ext cx="4932000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7636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4A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920" y="-37330"/>
            <a:ext cx="12257811" cy="6905889"/>
            <a:chOff x="-22920" y="-37330"/>
            <a:chExt cx="12257811" cy="690588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-22920" y="17566"/>
              <a:ext cx="11268574" cy="6028541"/>
            </a:xfrm>
            <a:custGeom>
              <a:avLst/>
              <a:gdLst>
                <a:gd name="T0" fmla="*/ 0 w 7948"/>
                <a:gd name="T1" fmla="*/ 4490 h 4490"/>
                <a:gd name="T2" fmla="*/ 1970 w 7948"/>
                <a:gd name="T3" fmla="*/ 4490 h 4490"/>
                <a:gd name="T4" fmla="*/ 2673 w 7948"/>
                <a:gd name="T5" fmla="*/ 3273 h 4490"/>
                <a:gd name="T6" fmla="*/ 6054 w 7948"/>
                <a:gd name="T7" fmla="*/ 3273 h 4490"/>
                <a:gd name="T8" fmla="*/ 7948 w 7948"/>
                <a:gd name="T9" fmla="*/ 0 h 449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617 w 10000"/>
                <a:gd name="connsiteY3" fmla="*/ 7290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10000"/>
                <a:gd name="connsiteY0" fmla="*/ 10000 h 10010"/>
                <a:gd name="connsiteX1" fmla="*/ 2479 w 10000"/>
                <a:gd name="connsiteY1" fmla="*/ 10000 h 10010"/>
                <a:gd name="connsiteX2" fmla="*/ 3089 w 10000"/>
                <a:gd name="connsiteY2" fmla="*/ 7803 h 10010"/>
                <a:gd name="connsiteX3" fmla="*/ 7823 w 10000"/>
                <a:gd name="connsiteY3" fmla="*/ 7803 h 10010"/>
                <a:gd name="connsiteX4" fmla="*/ 10000 w 10000"/>
                <a:gd name="connsiteY4" fmla="*/ 0 h 1001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8926"/>
                <a:gd name="connsiteY0" fmla="*/ 10000 h 10000"/>
                <a:gd name="connsiteX1" fmla="*/ 1405 w 8926"/>
                <a:gd name="connsiteY1" fmla="*/ 10000 h 10000"/>
                <a:gd name="connsiteX2" fmla="*/ 2015 w 8926"/>
                <a:gd name="connsiteY2" fmla="*/ 7803 h 10000"/>
                <a:gd name="connsiteX3" fmla="*/ 6749 w 8926"/>
                <a:gd name="connsiteY3" fmla="*/ 7803 h 10000"/>
                <a:gd name="connsiteX4" fmla="*/ 8926 w 8926"/>
                <a:gd name="connsiteY4" fmla="*/ 0 h 10000"/>
                <a:gd name="connsiteX0" fmla="*/ 0 w 9501"/>
                <a:gd name="connsiteY0" fmla="*/ 8345 h 8345"/>
                <a:gd name="connsiteX1" fmla="*/ 1574 w 9501"/>
                <a:gd name="connsiteY1" fmla="*/ 8345 h 8345"/>
                <a:gd name="connsiteX2" fmla="*/ 2257 w 9501"/>
                <a:gd name="connsiteY2" fmla="*/ 6148 h 8345"/>
                <a:gd name="connsiteX3" fmla="*/ 7561 w 9501"/>
                <a:gd name="connsiteY3" fmla="*/ 6148 h 8345"/>
                <a:gd name="connsiteX4" fmla="*/ 9501 w 9501"/>
                <a:gd name="connsiteY4" fmla="*/ 0 h 8345"/>
                <a:gd name="connsiteX0" fmla="*/ 0 w 10456"/>
                <a:gd name="connsiteY0" fmla="*/ 11602 h 11602"/>
                <a:gd name="connsiteX1" fmla="*/ 1657 w 10456"/>
                <a:gd name="connsiteY1" fmla="*/ 11602 h 11602"/>
                <a:gd name="connsiteX2" fmla="*/ 2376 w 10456"/>
                <a:gd name="connsiteY2" fmla="*/ 8969 h 11602"/>
                <a:gd name="connsiteX3" fmla="*/ 7958 w 10456"/>
                <a:gd name="connsiteY3" fmla="*/ 8969 h 11602"/>
                <a:gd name="connsiteX4" fmla="*/ 10456 w 10456"/>
                <a:gd name="connsiteY4" fmla="*/ 0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" h="11602">
                  <a:moveTo>
                    <a:pt x="0" y="11602"/>
                  </a:moveTo>
                  <a:lnTo>
                    <a:pt x="1657" y="11602"/>
                  </a:lnTo>
                  <a:lnTo>
                    <a:pt x="2376" y="8969"/>
                  </a:lnTo>
                  <a:lnTo>
                    <a:pt x="7958" y="8969"/>
                  </a:lnTo>
                  <a:lnTo>
                    <a:pt x="10456" y="0"/>
                  </a:ln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42676" y="-37330"/>
              <a:ext cx="4635495" cy="2199505"/>
            </a:xfrm>
            <a:custGeom>
              <a:avLst/>
              <a:gdLst>
                <a:gd name="T0" fmla="*/ 3487 w 3487"/>
                <a:gd name="T1" fmla="*/ 0 h 1861"/>
                <a:gd name="T2" fmla="*/ 2411 w 3487"/>
                <a:gd name="T3" fmla="*/ 1861 h 1861"/>
                <a:gd name="T4" fmla="*/ 1071 w 3487"/>
                <a:gd name="T5" fmla="*/ 1861 h 1861"/>
                <a:gd name="T6" fmla="*/ 0 w 3487"/>
                <a:gd name="T7" fmla="*/ 0 h 1861"/>
                <a:gd name="connsiteX0" fmla="*/ 9187 w 9187"/>
                <a:gd name="connsiteY0" fmla="*/ 2555 h 10000"/>
                <a:gd name="connsiteX1" fmla="*/ 6914 w 9187"/>
                <a:gd name="connsiteY1" fmla="*/ 10000 h 10000"/>
                <a:gd name="connsiteX2" fmla="*/ 3071 w 9187"/>
                <a:gd name="connsiteY2" fmla="*/ 10000 h 10000"/>
                <a:gd name="connsiteX3" fmla="*/ 0 w 9187"/>
                <a:gd name="connsiteY3" fmla="*/ 0 h 10000"/>
                <a:gd name="connsiteX0" fmla="*/ 9115 w 9115"/>
                <a:gd name="connsiteY0" fmla="*/ 0 h 7445"/>
                <a:gd name="connsiteX1" fmla="*/ 6641 w 9115"/>
                <a:gd name="connsiteY1" fmla="*/ 7445 h 7445"/>
                <a:gd name="connsiteX2" fmla="*/ 2458 w 9115"/>
                <a:gd name="connsiteY2" fmla="*/ 7445 h 7445"/>
                <a:gd name="connsiteX3" fmla="*/ 0 w 9115"/>
                <a:gd name="connsiteY3" fmla="*/ 0 h 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5" h="7445">
                  <a:moveTo>
                    <a:pt x="9115" y="0"/>
                  </a:moveTo>
                  <a:lnTo>
                    <a:pt x="6641" y="7445"/>
                  </a:lnTo>
                  <a:lnTo>
                    <a:pt x="2458" y="744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9634101" y="5445579"/>
              <a:ext cx="2573169" cy="1422980"/>
            </a:xfrm>
            <a:custGeom>
              <a:avLst/>
              <a:gdLst>
                <a:gd name="T0" fmla="*/ 2179 w 2179"/>
                <a:gd name="T1" fmla="*/ 0 h 1661"/>
                <a:gd name="T2" fmla="*/ 961 w 2179"/>
                <a:gd name="T3" fmla="*/ 0 h 1661"/>
                <a:gd name="T4" fmla="*/ 0 w 2179"/>
                <a:gd name="T5" fmla="*/ 1661 h 1661"/>
                <a:gd name="connsiteX0" fmla="*/ 8070 w 8070"/>
                <a:gd name="connsiteY0" fmla="*/ 0 h 5707"/>
                <a:gd name="connsiteX1" fmla="*/ 2480 w 8070"/>
                <a:gd name="connsiteY1" fmla="*/ 0 h 5707"/>
                <a:gd name="connsiteX2" fmla="*/ 0 w 8070"/>
                <a:gd name="connsiteY2" fmla="*/ 5707 h 5707"/>
                <a:gd name="connsiteX0" fmla="*/ 9804 w 9804"/>
                <a:gd name="connsiteY0" fmla="*/ 0 h 9456"/>
                <a:gd name="connsiteX1" fmla="*/ 2877 w 9804"/>
                <a:gd name="connsiteY1" fmla="*/ 0 h 9456"/>
                <a:gd name="connsiteX2" fmla="*/ 0 w 9804"/>
                <a:gd name="connsiteY2" fmla="*/ 9456 h 9456"/>
                <a:gd name="connsiteX0" fmla="*/ 9402 w 9402"/>
                <a:gd name="connsiteY0" fmla="*/ 96 h 10000"/>
                <a:gd name="connsiteX1" fmla="*/ 2935 w 9402"/>
                <a:gd name="connsiteY1" fmla="*/ 0 h 10000"/>
                <a:gd name="connsiteX2" fmla="*/ 0 w 940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" h="10000">
                  <a:moveTo>
                    <a:pt x="9402" y="96"/>
                  </a:moveTo>
                  <a:lnTo>
                    <a:pt x="2935" y="0"/>
                  </a:lnTo>
                  <a:cubicBezTo>
                    <a:pt x="1077" y="6176"/>
                    <a:pt x="1858" y="3824"/>
                    <a:pt x="0" y="10000"/>
                  </a:cubicBez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-10456" y="5376024"/>
              <a:ext cx="4234109" cy="1477214"/>
            </a:xfrm>
            <a:custGeom>
              <a:avLst/>
              <a:gdLst>
                <a:gd name="T0" fmla="*/ 0 w 4854"/>
                <a:gd name="T1" fmla="*/ 0 h 1444"/>
                <a:gd name="T2" fmla="*/ 4019 w 4854"/>
                <a:gd name="T3" fmla="*/ 0 h 1444"/>
                <a:gd name="T4" fmla="*/ 4854 w 4854"/>
                <a:gd name="T5" fmla="*/ 1444 h 1444"/>
                <a:gd name="connsiteX0" fmla="*/ 0 w 6139"/>
                <a:gd name="connsiteY0" fmla="*/ 0 h 10063"/>
                <a:gd name="connsiteX1" fmla="*/ 4419 w 6139"/>
                <a:gd name="connsiteY1" fmla="*/ 63 h 10063"/>
                <a:gd name="connsiteX2" fmla="*/ 6139 w 6139"/>
                <a:gd name="connsiteY2" fmla="*/ 10063 h 10063"/>
                <a:gd name="connsiteX0" fmla="*/ 0 w 9110"/>
                <a:gd name="connsiteY0" fmla="*/ 0 h 6917"/>
                <a:gd name="connsiteX1" fmla="*/ 7198 w 9110"/>
                <a:gd name="connsiteY1" fmla="*/ 63 h 6917"/>
                <a:gd name="connsiteX2" fmla="*/ 9110 w 9110"/>
                <a:gd name="connsiteY2" fmla="*/ 6917 h 6917"/>
                <a:gd name="connsiteX0" fmla="*/ 0 w 9825"/>
                <a:gd name="connsiteY0" fmla="*/ 0 h 9258"/>
                <a:gd name="connsiteX1" fmla="*/ 7901 w 9825"/>
                <a:gd name="connsiteY1" fmla="*/ 91 h 9258"/>
                <a:gd name="connsiteX2" fmla="*/ 9825 w 9825"/>
                <a:gd name="connsiteY2" fmla="*/ 9258 h 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" h="9258">
                  <a:moveTo>
                    <a:pt x="0" y="0"/>
                  </a:moveTo>
                  <a:lnTo>
                    <a:pt x="7901" y="91"/>
                  </a:lnTo>
                  <a:cubicBezTo>
                    <a:pt x="8601" y="3394"/>
                    <a:pt x="9125" y="5955"/>
                    <a:pt x="9825" y="9258"/>
                  </a:cubicBez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-8899" y="1314450"/>
              <a:ext cx="12243790" cy="847725"/>
            </a:xfrm>
            <a:custGeom>
              <a:avLst/>
              <a:gdLst>
                <a:gd name="T0" fmla="*/ 0 w 8082"/>
                <a:gd name="T1" fmla="*/ 534 h 534"/>
                <a:gd name="T2" fmla="*/ 1139 w 8082"/>
                <a:gd name="T3" fmla="*/ 534 h 534"/>
                <a:gd name="T4" fmla="*/ 1448 w 8082"/>
                <a:gd name="T5" fmla="*/ 0 h 534"/>
                <a:gd name="T6" fmla="*/ 8082 w 8082"/>
                <a:gd name="T7" fmla="*/ 0 h 534"/>
                <a:gd name="connsiteX0" fmla="*/ 0 w 9830"/>
                <a:gd name="connsiteY0" fmla="*/ 10000 h 10000"/>
                <a:gd name="connsiteX1" fmla="*/ 1239 w 9830"/>
                <a:gd name="connsiteY1" fmla="*/ 10000 h 10000"/>
                <a:gd name="connsiteX2" fmla="*/ 1622 w 9830"/>
                <a:gd name="connsiteY2" fmla="*/ 0 h 10000"/>
                <a:gd name="connsiteX3" fmla="*/ 9830 w 9830"/>
                <a:gd name="connsiteY3" fmla="*/ 0 h 10000"/>
                <a:gd name="connsiteX0" fmla="*/ 0 w 9708"/>
                <a:gd name="connsiteY0" fmla="*/ 10000 h 10000"/>
                <a:gd name="connsiteX1" fmla="*/ 1260 w 9708"/>
                <a:gd name="connsiteY1" fmla="*/ 10000 h 10000"/>
                <a:gd name="connsiteX2" fmla="*/ 1650 w 9708"/>
                <a:gd name="connsiteY2" fmla="*/ 0 h 10000"/>
                <a:gd name="connsiteX3" fmla="*/ 9708 w 9708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8" h="10000">
                  <a:moveTo>
                    <a:pt x="0" y="10000"/>
                  </a:moveTo>
                  <a:lnTo>
                    <a:pt x="1260" y="10000"/>
                  </a:lnTo>
                  <a:cubicBezTo>
                    <a:pt x="1391" y="6667"/>
                    <a:pt x="1520" y="3333"/>
                    <a:pt x="1650" y="0"/>
                  </a:cubicBezTo>
                  <a:lnTo>
                    <a:pt x="9708" y="0"/>
                  </a:lnTo>
                </a:path>
              </a:pathLst>
            </a:custGeom>
            <a:noFill/>
            <a:ln w="7938" cap="flat">
              <a:solidFill>
                <a:srgbClr val="0F33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00" y="2558683"/>
            <a:ext cx="92880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800" y="4158933"/>
            <a:ext cx="9288000" cy="998284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E6E6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1DE254DF-50CC-44BF-8BD9-8660B3855AF5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2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3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4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688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rgbClr val="0F3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920" y="-37330"/>
            <a:ext cx="12257811" cy="6905889"/>
            <a:chOff x="-22920" y="-37330"/>
            <a:chExt cx="12257811" cy="690588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-22920" y="17566"/>
              <a:ext cx="11268574" cy="6028541"/>
            </a:xfrm>
            <a:custGeom>
              <a:avLst/>
              <a:gdLst>
                <a:gd name="T0" fmla="*/ 0 w 7948"/>
                <a:gd name="T1" fmla="*/ 4490 h 4490"/>
                <a:gd name="T2" fmla="*/ 1970 w 7948"/>
                <a:gd name="T3" fmla="*/ 4490 h 4490"/>
                <a:gd name="T4" fmla="*/ 2673 w 7948"/>
                <a:gd name="T5" fmla="*/ 3273 h 4490"/>
                <a:gd name="T6" fmla="*/ 6054 w 7948"/>
                <a:gd name="T7" fmla="*/ 3273 h 4490"/>
                <a:gd name="T8" fmla="*/ 7948 w 7948"/>
                <a:gd name="T9" fmla="*/ 0 h 449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617 w 10000"/>
                <a:gd name="connsiteY3" fmla="*/ 7290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10000"/>
                <a:gd name="connsiteY0" fmla="*/ 10000 h 10010"/>
                <a:gd name="connsiteX1" fmla="*/ 2479 w 10000"/>
                <a:gd name="connsiteY1" fmla="*/ 10000 h 10010"/>
                <a:gd name="connsiteX2" fmla="*/ 3089 w 10000"/>
                <a:gd name="connsiteY2" fmla="*/ 7803 h 10010"/>
                <a:gd name="connsiteX3" fmla="*/ 7823 w 10000"/>
                <a:gd name="connsiteY3" fmla="*/ 7803 h 10010"/>
                <a:gd name="connsiteX4" fmla="*/ 10000 w 10000"/>
                <a:gd name="connsiteY4" fmla="*/ 0 h 1001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8926"/>
                <a:gd name="connsiteY0" fmla="*/ 10000 h 10000"/>
                <a:gd name="connsiteX1" fmla="*/ 1405 w 8926"/>
                <a:gd name="connsiteY1" fmla="*/ 10000 h 10000"/>
                <a:gd name="connsiteX2" fmla="*/ 2015 w 8926"/>
                <a:gd name="connsiteY2" fmla="*/ 7803 h 10000"/>
                <a:gd name="connsiteX3" fmla="*/ 6749 w 8926"/>
                <a:gd name="connsiteY3" fmla="*/ 7803 h 10000"/>
                <a:gd name="connsiteX4" fmla="*/ 8926 w 8926"/>
                <a:gd name="connsiteY4" fmla="*/ 0 h 10000"/>
                <a:gd name="connsiteX0" fmla="*/ 0 w 9501"/>
                <a:gd name="connsiteY0" fmla="*/ 8345 h 8345"/>
                <a:gd name="connsiteX1" fmla="*/ 1574 w 9501"/>
                <a:gd name="connsiteY1" fmla="*/ 8345 h 8345"/>
                <a:gd name="connsiteX2" fmla="*/ 2257 w 9501"/>
                <a:gd name="connsiteY2" fmla="*/ 6148 h 8345"/>
                <a:gd name="connsiteX3" fmla="*/ 7561 w 9501"/>
                <a:gd name="connsiteY3" fmla="*/ 6148 h 8345"/>
                <a:gd name="connsiteX4" fmla="*/ 9501 w 9501"/>
                <a:gd name="connsiteY4" fmla="*/ 0 h 8345"/>
                <a:gd name="connsiteX0" fmla="*/ 0 w 10456"/>
                <a:gd name="connsiteY0" fmla="*/ 11602 h 11602"/>
                <a:gd name="connsiteX1" fmla="*/ 1657 w 10456"/>
                <a:gd name="connsiteY1" fmla="*/ 11602 h 11602"/>
                <a:gd name="connsiteX2" fmla="*/ 2376 w 10456"/>
                <a:gd name="connsiteY2" fmla="*/ 8969 h 11602"/>
                <a:gd name="connsiteX3" fmla="*/ 7958 w 10456"/>
                <a:gd name="connsiteY3" fmla="*/ 8969 h 11602"/>
                <a:gd name="connsiteX4" fmla="*/ 10456 w 10456"/>
                <a:gd name="connsiteY4" fmla="*/ 0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" h="11602">
                  <a:moveTo>
                    <a:pt x="0" y="11602"/>
                  </a:moveTo>
                  <a:lnTo>
                    <a:pt x="1657" y="11602"/>
                  </a:lnTo>
                  <a:lnTo>
                    <a:pt x="2376" y="8969"/>
                  </a:lnTo>
                  <a:lnTo>
                    <a:pt x="7958" y="8969"/>
                  </a:lnTo>
                  <a:lnTo>
                    <a:pt x="10456" y="0"/>
                  </a:lnTo>
                </a:path>
              </a:pathLst>
            </a:custGeom>
            <a:noFill/>
            <a:ln w="7938" cap="flat">
              <a:solidFill>
                <a:srgbClr val="004A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942676" y="-37330"/>
              <a:ext cx="4635495" cy="2199505"/>
            </a:xfrm>
            <a:custGeom>
              <a:avLst/>
              <a:gdLst>
                <a:gd name="T0" fmla="*/ 3487 w 3487"/>
                <a:gd name="T1" fmla="*/ 0 h 1861"/>
                <a:gd name="T2" fmla="*/ 2411 w 3487"/>
                <a:gd name="T3" fmla="*/ 1861 h 1861"/>
                <a:gd name="T4" fmla="*/ 1071 w 3487"/>
                <a:gd name="T5" fmla="*/ 1861 h 1861"/>
                <a:gd name="T6" fmla="*/ 0 w 3487"/>
                <a:gd name="T7" fmla="*/ 0 h 1861"/>
                <a:gd name="connsiteX0" fmla="*/ 9187 w 9187"/>
                <a:gd name="connsiteY0" fmla="*/ 2555 h 10000"/>
                <a:gd name="connsiteX1" fmla="*/ 6914 w 9187"/>
                <a:gd name="connsiteY1" fmla="*/ 10000 h 10000"/>
                <a:gd name="connsiteX2" fmla="*/ 3071 w 9187"/>
                <a:gd name="connsiteY2" fmla="*/ 10000 h 10000"/>
                <a:gd name="connsiteX3" fmla="*/ 0 w 9187"/>
                <a:gd name="connsiteY3" fmla="*/ 0 h 10000"/>
                <a:gd name="connsiteX0" fmla="*/ 9115 w 9115"/>
                <a:gd name="connsiteY0" fmla="*/ 0 h 7445"/>
                <a:gd name="connsiteX1" fmla="*/ 6641 w 9115"/>
                <a:gd name="connsiteY1" fmla="*/ 7445 h 7445"/>
                <a:gd name="connsiteX2" fmla="*/ 2458 w 9115"/>
                <a:gd name="connsiteY2" fmla="*/ 7445 h 7445"/>
                <a:gd name="connsiteX3" fmla="*/ 0 w 9115"/>
                <a:gd name="connsiteY3" fmla="*/ 0 h 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5" h="7445">
                  <a:moveTo>
                    <a:pt x="9115" y="0"/>
                  </a:moveTo>
                  <a:lnTo>
                    <a:pt x="6641" y="7445"/>
                  </a:lnTo>
                  <a:lnTo>
                    <a:pt x="2458" y="744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4A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9634101" y="5445579"/>
              <a:ext cx="2573169" cy="1422980"/>
            </a:xfrm>
            <a:custGeom>
              <a:avLst/>
              <a:gdLst>
                <a:gd name="T0" fmla="*/ 2179 w 2179"/>
                <a:gd name="T1" fmla="*/ 0 h 1661"/>
                <a:gd name="T2" fmla="*/ 961 w 2179"/>
                <a:gd name="T3" fmla="*/ 0 h 1661"/>
                <a:gd name="T4" fmla="*/ 0 w 2179"/>
                <a:gd name="T5" fmla="*/ 1661 h 1661"/>
                <a:gd name="connsiteX0" fmla="*/ 8070 w 8070"/>
                <a:gd name="connsiteY0" fmla="*/ 0 h 5707"/>
                <a:gd name="connsiteX1" fmla="*/ 2480 w 8070"/>
                <a:gd name="connsiteY1" fmla="*/ 0 h 5707"/>
                <a:gd name="connsiteX2" fmla="*/ 0 w 8070"/>
                <a:gd name="connsiteY2" fmla="*/ 5707 h 5707"/>
                <a:gd name="connsiteX0" fmla="*/ 9804 w 9804"/>
                <a:gd name="connsiteY0" fmla="*/ 0 h 9456"/>
                <a:gd name="connsiteX1" fmla="*/ 2877 w 9804"/>
                <a:gd name="connsiteY1" fmla="*/ 0 h 9456"/>
                <a:gd name="connsiteX2" fmla="*/ 0 w 9804"/>
                <a:gd name="connsiteY2" fmla="*/ 9456 h 9456"/>
                <a:gd name="connsiteX0" fmla="*/ 9402 w 9402"/>
                <a:gd name="connsiteY0" fmla="*/ 96 h 10000"/>
                <a:gd name="connsiteX1" fmla="*/ 2935 w 9402"/>
                <a:gd name="connsiteY1" fmla="*/ 0 h 10000"/>
                <a:gd name="connsiteX2" fmla="*/ 0 w 940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" h="10000">
                  <a:moveTo>
                    <a:pt x="9402" y="96"/>
                  </a:moveTo>
                  <a:lnTo>
                    <a:pt x="2935" y="0"/>
                  </a:lnTo>
                  <a:cubicBezTo>
                    <a:pt x="1077" y="6176"/>
                    <a:pt x="1858" y="3824"/>
                    <a:pt x="0" y="10000"/>
                  </a:cubicBezTo>
                </a:path>
              </a:pathLst>
            </a:custGeom>
            <a:noFill/>
            <a:ln w="7938" cap="flat">
              <a:solidFill>
                <a:srgbClr val="004A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-10456" y="5376024"/>
              <a:ext cx="4234109" cy="1477214"/>
            </a:xfrm>
            <a:custGeom>
              <a:avLst/>
              <a:gdLst>
                <a:gd name="T0" fmla="*/ 0 w 4854"/>
                <a:gd name="T1" fmla="*/ 0 h 1444"/>
                <a:gd name="T2" fmla="*/ 4019 w 4854"/>
                <a:gd name="T3" fmla="*/ 0 h 1444"/>
                <a:gd name="T4" fmla="*/ 4854 w 4854"/>
                <a:gd name="T5" fmla="*/ 1444 h 1444"/>
                <a:gd name="connsiteX0" fmla="*/ 0 w 6139"/>
                <a:gd name="connsiteY0" fmla="*/ 0 h 10063"/>
                <a:gd name="connsiteX1" fmla="*/ 4419 w 6139"/>
                <a:gd name="connsiteY1" fmla="*/ 63 h 10063"/>
                <a:gd name="connsiteX2" fmla="*/ 6139 w 6139"/>
                <a:gd name="connsiteY2" fmla="*/ 10063 h 10063"/>
                <a:gd name="connsiteX0" fmla="*/ 0 w 9110"/>
                <a:gd name="connsiteY0" fmla="*/ 0 h 6917"/>
                <a:gd name="connsiteX1" fmla="*/ 7198 w 9110"/>
                <a:gd name="connsiteY1" fmla="*/ 63 h 6917"/>
                <a:gd name="connsiteX2" fmla="*/ 9110 w 9110"/>
                <a:gd name="connsiteY2" fmla="*/ 6917 h 6917"/>
                <a:gd name="connsiteX0" fmla="*/ 0 w 9825"/>
                <a:gd name="connsiteY0" fmla="*/ 0 h 9258"/>
                <a:gd name="connsiteX1" fmla="*/ 7901 w 9825"/>
                <a:gd name="connsiteY1" fmla="*/ 91 h 9258"/>
                <a:gd name="connsiteX2" fmla="*/ 9825 w 9825"/>
                <a:gd name="connsiteY2" fmla="*/ 9258 h 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" h="9258">
                  <a:moveTo>
                    <a:pt x="0" y="0"/>
                  </a:moveTo>
                  <a:lnTo>
                    <a:pt x="7901" y="91"/>
                  </a:lnTo>
                  <a:cubicBezTo>
                    <a:pt x="8601" y="3394"/>
                    <a:pt x="9125" y="5955"/>
                    <a:pt x="9825" y="9258"/>
                  </a:cubicBezTo>
                </a:path>
              </a:pathLst>
            </a:custGeom>
            <a:noFill/>
            <a:ln w="7938" cap="flat">
              <a:solidFill>
                <a:srgbClr val="004A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-8899" y="1314450"/>
              <a:ext cx="12243790" cy="847725"/>
            </a:xfrm>
            <a:custGeom>
              <a:avLst/>
              <a:gdLst>
                <a:gd name="T0" fmla="*/ 0 w 8082"/>
                <a:gd name="T1" fmla="*/ 534 h 534"/>
                <a:gd name="T2" fmla="*/ 1139 w 8082"/>
                <a:gd name="T3" fmla="*/ 534 h 534"/>
                <a:gd name="T4" fmla="*/ 1448 w 8082"/>
                <a:gd name="T5" fmla="*/ 0 h 534"/>
                <a:gd name="T6" fmla="*/ 8082 w 8082"/>
                <a:gd name="T7" fmla="*/ 0 h 534"/>
                <a:gd name="connsiteX0" fmla="*/ 0 w 9830"/>
                <a:gd name="connsiteY0" fmla="*/ 10000 h 10000"/>
                <a:gd name="connsiteX1" fmla="*/ 1239 w 9830"/>
                <a:gd name="connsiteY1" fmla="*/ 10000 h 10000"/>
                <a:gd name="connsiteX2" fmla="*/ 1622 w 9830"/>
                <a:gd name="connsiteY2" fmla="*/ 0 h 10000"/>
                <a:gd name="connsiteX3" fmla="*/ 9830 w 9830"/>
                <a:gd name="connsiteY3" fmla="*/ 0 h 10000"/>
                <a:gd name="connsiteX0" fmla="*/ 0 w 9708"/>
                <a:gd name="connsiteY0" fmla="*/ 10000 h 10000"/>
                <a:gd name="connsiteX1" fmla="*/ 1260 w 9708"/>
                <a:gd name="connsiteY1" fmla="*/ 10000 h 10000"/>
                <a:gd name="connsiteX2" fmla="*/ 1650 w 9708"/>
                <a:gd name="connsiteY2" fmla="*/ 0 h 10000"/>
                <a:gd name="connsiteX3" fmla="*/ 9708 w 9708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8" h="10000">
                  <a:moveTo>
                    <a:pt x="0" y="10000"/>
                  </a:moveTo>
                  <a:lnTo>
                    <a:pt x="1260" y="10000"/>
                  </a:lnTo>
                  <a:cubicBezTo>
                    <a:pt x="1391" y="6667"/>
                    <a:pt x="1520" y="3333"/>
                    <a:pt x="1650" y="0"/>
                  </a:cubicBezTo>
                  <a:lnTo>
                    <a:pt x="9708" y="0"/>
                  </a:lnTo>
                </a:path>
              </a:pathLst>
            </a:custGeom>
            <a:noFill/>
            <a:ln w="7938" cap="flat">
              <a:solidFill>
                <a:srgbClr val="004A6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00" y="2558683"/>
            <a:ext cx="92880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800" y="4158933"/>
            <a:ext cx="9288000" cy="998284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E6E6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22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5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26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45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920" y="-37330"/>
            <a:ext cx="12257811" cy="6905889"/>
            <a:chOff x="-22920" y="-37330"/>
            <a:chExt cx="12257811" cy="6905889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-22920" y="17566"/>
              <a:ext cx="11268574" cy="6028541"/>
            </a:xfrm>
            <a:custGeom>
              <a:avLst/>
              <a:gdLst>
                <a:gd name="T0" fmla="*/ 0 w 7948"/>
                <a:gd name="T1" fmla="*/ 4490 h 4490"/>
                <a:gd name="T2" fmla="*/ 1970 w 7948"/>
                <a:gd name="T3" fmla="*/ 4490 h 4490"/>
                <a:gd name="T4" fmla="*/ 2673 w 7948"/>
                <a:gd name="T5" fmla="*/ 3273 h 4490"/>
                <a:gd name="T6" fmla="*/ 6054 w 7948"/>
                <a:gd name="T7" fmla="*/ 3273 h 4490"/>
                <a:gd name="T8" fmla="*/ 7948 w 7948"/>
                <a:gd name="T9" fmla="*/ 0 h 449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617 w 10000"/>
                <a:gd name="connsiteY3" fmla="*/ 7290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10000"/>
                <a:gd name="connsiteY0" fmla="*/ 10000 h 10010"/>
                <a:gd name="connsiteX1" fmla="*/ 2479 w 10000"/>
                <a:gd name="connsiteY1" fmla="*/ 10000 h 10010"/>
                <a:gd name="connsiteX2" fmla="*/ 3089 w 10000"/>
                <a:gd name="connsiteY2" fmla="*/ 7803 h 10010"/>
                <a:gd name="connsiteX3" fmla="*/ 7823 w 10000"/>
                <a:gd name="connsiteY3" fmla="*/ 7803 h 10010"/>
                <a:gd name="connsiteX4" fmla="*/ 10000 w 10000"/>
                <a:gd name="connsiteY4" fmla="*/ 0 h 1001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8926"/>
                <a:gd name="connsiteY0" fmla="*/ 10000 h 10000"/>
                <a:gd name="connsiteX1" fmla="*/ 1405 w 8926"/>
                <a:gd name="connsiteY1" fmla="*/ 10000 h 10000"/>
                <a:gd name="connsiteX2" fmla="*/ 2015 w 8926"/>
                <a:gd name="connsiteY2" fmla="*/ 7803 h 10000"/>
                <a:gd name="connsiteX3" fmla="*/ 6749 w 8926"/>
                <a:gd name="connsiteY3" fmla="*/ 7803 h 10000"/>
                <a:gd name="connsiteX4" fmla="*/ 8926 w 8926"/>
                <a:gd name="connsiteY4" fmla="*/ 0 h 10000"/>
                <a:gd name="connsiteX0" fmla="*/ 0 w 9501"/>
                <a:gd name="connsiteY0" fmla="*/ 8345 h 8345"/>
                <a:gd name="connsiteX1" fmla="*/ 1574 w 9501"/>
                <a:gd name="connsiteY1" fmla="*/ 8345 h 8345"/>
                <a:gd name="connsiteX2" fmla="*/ 2257 w 9501"/>
                <a:gd name="connsiteY2" fmla="*/ 6148 h 8345"/>
                <a:gd name="connsiteX3" fmla="*/ 7561 w 9501"/>
                <a:gd name="connsiteY3" fmla="*/ 6148 h 8345"/>
                <a:gd name="connsiteX4" fmla="*/ 9501 w 9501"/>
                <a:gd name="connsiteY4" fmla="*/ 0 h 8345"/>
                <a:gd name="connsiteX0" fmla="*/ 0 w 10456"/>
                <a:gd name="connsiteY0" fmla="*/ 11602 h 11602"/>
                <a:gd name="connsiteX1" fmla="*/ 1657 w 10456"/>
                <a:gd name="connsiteY1" fmla="*/ 11602 h 11602"/>
                <a:gd name="connsiteX2" fmla="*/ 2376 w 10456"/>
                <a:gd name="connsiteY2" fmla="*/ 8969 h 11602"/>
                <a:gd name="connsiteX3" fmla="*/ 7958 w 10456"/>
                <a:gd name="connsiteY3" fmla="*/ 8969 h 11602"/>
                <a:gd name="connsiteX4" fmla="*/ 10456 w 10456"/>
                <a:gd name="connsiteY4" fmla="*/ 0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" h="11602">
                  <a:moveTo>
                    <a:pt x="0" y="11602"/>
                  </a:moveTo>
                  <a:lnTo>
                    <a:pt x="1657" y="11602"/>
                  </a:lnTo>
                  <a:lnTo>
                    <a:pt x="2376" y="8969"/>
                  </a:lnTo>
                  <a:lnTo>
                    <a:pt x="7958" y="8969"/>
                  </a:lnTo>
                  <a:lnTo>
                    <a:pt x="10456" y="0"/>
                  </a:ln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2942676" y="-37330"/>
              <a:ext cx="4635495" cy="2199505"/>
            </a:xfrm>
            <a:custGeom>
              <a:avLst/>
              <a:gdLst>
                <a:gd name="T0" fmla="*/ 3487 w 3487"/>
                <a:gd name="T1" fmla="*/ 0 h 1861"/>
                <a:gd name="T2" fmla="*/ 2411 w 3487"/>
                <a:gd name="T3" fmla="*/ 1861 h 1861"/>
                <a:gd name="T4" fmla="*/ 1071 w 3487"/>
                <a:gd name="T5" fmla="*/ 1861 h 1861"/>
                <a:gd name="T6" fmla="*/ 0 w 3487"/>
                <a:gd name="T7" fmla="*/ 0 h 1861"/>
                <a:gd name="connsiteX0" fmla="*/ 9187 w 9187"/>
                <a:gd name="connsiteY0" fmla="*/ 2555 h 10000"/>
                <a:gd name="connsiteX1" fmla="*/ 6914 w 9187"/>
                <a:gd name="connsiteY1" fmla="*/ 10000 h 10000"/>
                <a:gd name="connsiteX2" fmla="*/ 3071 w 9187"/>
                <a:gd name="connsiteY2" fmla="*/ 10000 h 10000"/>
                <a:gd name="connsiteX3" fmla="*/ 0 w 9187"/>
                <a:gd name="connsiteY3" fmla="*/ 0 h 10000"/>
                <a:gd name="connsiteX0" fmla="*/ 9115 w 9115"/>
                <a:gd name="connsiteY0" fmla="*/ 0 h 7445"/>
                <a:gd name="connsiteX1" fmla="*/ 6641 w 9115"/>
                <a:gd name="connsiteY1" fmla="*/ 7445 h 7445"/>
                <a:gd name="connsiteX2" fmla="*/ 2458 w 9115"/>
                <a:gd name="connsiteY2" fmla="*/ 7445 h 7445"/>
                <a:gd name="connsiteX3" fmla="*/ 0 w 9115"/>
                <a:gd name="connsiteY3" fmla="*/ 0 h 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5" h="7445">
                  <a:moveTo>
                    <a:pt x="9115" y="0"/>
                  </a:moveTo>
                  <a:lnTo>
                    <a:pt x="6641" y="7445"/>
                  </a:lnTo>
                  <a:lnTo>
                    <a:pt x="2458" y="744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634101" y="5445579"/>
              <a:ext cx="2573169" cy="1422980"/>
            </a:xfrm>
            <a:custGeom>
              <a:avLst/>
              <a:gdLst>
                <a:gd name="T0" fmla="*/ 2179 w 2179"/>
                <a:gd name="T1" fmla="*/ 0 h 1661"/>
                <a:gd name="T2" fmla="*/ 961 w 2179"/>
                <a:gd name="T3" fmla="*/ 0 h 1661"/>
                <a:gd name="T4" fmla="*/ 0 w 2179"/>
                <a:gd name="T5" fmla="*/ 1661 h 1661"/>
                <a:gd name="connsiteX0" fmla="*/ 8070 w 8070"/>
                <a:gd name="connsiteY0" fmla="*/ 0 h 5707"/>
                <a:gd name="connsiteX1" fmla="*/ 2480 w 8070"/>
                <a:gd name="connsiteY1" fmla="*/ 0 h 5707"/>
                <a:gd name="connsiteX2" fmla="*/ 0 w 8070"/>
                <a:gd name="connsiteY2" fmla="*/ 5707 h 5707"/>
                <a:gd name="connsiteX0" fmla="*/ 9804 w 9804"/>
                <a:gd name="connsiteY0" fmla="*/ 0 h 9456"/>
                <a:gd name="connsiteX1" fmla="*/ 2877 w 9804"/>
                <a:gd name="connsiteY1" fmla="*/ 0 h 9456"/>
                <a:gd name="connsiteX2" fmla="*/ 0 w 9804"/>
                <a:gd name="connsiteY2" fmla="*/ 9456 h 9456"/>
                <a:gd name="connsiteX0" fmla="*/ 9402 w 9402"/>
                <a:gd name="connsiteY0" fmla="*/ 96 h 10000"/>
                <a:gd name="connsiteX1" fmla="*/ 2935 w 9402"/>
                <a:gd name="connsiteY1" fmla="*/ 0 h 10000"/>
                <a:gd name="connsiteX2" fmla="*/ 0 w 940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" h="10000">
                  <a:moveTo>
                    <a:pt x="9402" y="96"/>
                  </a:moveTo>
                  <a:lnTo>
                    <a:pt x="2935" y="0"/>
                  </a:lnTo>
                  <a:cubicBezTo>
                    <a:pt x="1077" y="6176"/>
                    <a:pt x="1858" y="3824"/>
                    <a:pt x="0" y="10000"/>
                  </a:cubicBez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-10456" y="5376024"/>
              <a:ext cx="4234109" cy="1477214"/>
            </a:xfrm>
            <a:custGeom>
              <a:avLst/>
              <a:gdLst>
                <a:gd name="T0" fmla="*/ 0 w 4854"/>
                <a:gd name="T1" fmla="*/ 0 h 1444"/>
                <a:gd name="T2" fmla="*/ 4019 w 4854"/>
                <a:gd name="T3" fmla="*/ 0 h 1444"/>
                <a:gd name="T4" fmla="*/ 4854 w 4854"/>
                <a:gd name="T5" fmla="*/ 1444 h 1444"/>
                <a:gd name="connsiteX0" fmla="*/ 0 w 6139"/>
                <a:gd name="connsiteY0" fmla="*/ 0 h 10063"/>
                <a:gd name="connsiteX1" fmla="*/ 4419 w 6139"/>
                <a:gd name="connsiteY1" fmla="*/ 63 h 10063"/>
                <a:gd name="connsiteX2" fmla="*/ 6139 w 6139"/>
                <a:gd name="connsiteY2" fmla="*/ 10063 h 10063"/>
                <a:gd name="connsiteX0" fmla="*/ 0 w 9110"/>
                <a:gd name="connsiteY0" fmla="*/ 0 h 6917"/>
                <a:gd name="connsiteX1" fmla="*/ 7198 w 9110"/>
                <a:gd name="connsiteY1" fmla="*/ 63 h 6917"/>
                <a:gd name="connsiteX2" fmla="*/ 9110 w 9110"/>
                <a:gd name="connsiteY2" fmla="*/ 6917 h 6917"/>
                <a:gd name="connsiteX0" fmla="*/ 0 w 9825"/>
                <a:gd name="connsiteY0" fmla="*/ 0 h 9258"/>
                <a:gd name="connsiteX1" fmla="*/ 7901 w 9825"/>
                <a:gd name="connsiteY1" fmla="*/ 91 h 9258"/>
                <a:gd name="connsiteX2" fmla="*/ 9825 w 9825"/>
                <a:gd name="connsiteY2" fmla="*/ 9258 h 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" h="9258">
                  <a:moveTo>
                    <a:pt x="0" y="0"/>
                  </a:moveTo>
                  <a:lnTo>
                    <a:pt x="7901" y="91"/>
                  </a:lnTo>
                  <a:cubicBezTo>
                    <a:pt x="8601" y="3394"/>
                    <a:pt x="9125" y="5955"/>
                    <a:pt x="9825" y="9258"/>
                  </a:cubicBez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-8899" y="1314450"/>
              <a:ext cx="12243790" cy="847725"/>
            </a:xfrm>
            <a:custGeom>
              <a:avLst/>
              <a:gdLst>
                <a:gd name="T0" fmla="*/ 0 w 8082"/>
                <a:gd name="T1" fmla="*/ 534 h 534"/>
                <a:gd name="T2" fmla="*/ 1139 w 8082"/>
                <a:gd name="T3" fmla="*/ 534 h 534"/>
                <a:gd name="T4" fmla="*/ 1448 w 8082"/>
                <a:gd name="T5" fmla="*/ 0 h 534"/>
                <a:gd name="T6" fmla="*/ 8082 w 8082"/>
                <a:gd name="T7" fmla="*/ 0 h 534"/>
                <a:gd name="connsiteX0" fmla="*/ 0 w 9830"/>
                <a:gd name="connsiteY0" fmla="*/ 10000 h 10000"/>
                <a:gd name="connsiteX1" fmla="*/ 1239 w 9830"/>
                <a:gd name="connsiteY1" fmla="*/ 10000 h 10000"/>
                <a:gd name="connsiteX2" fmla="*/ 1622 w 9830"/>
                <a:gd name="connsiteY2" fmla="*/ 0 h 10000"/>
                <a:gd name="connsiteX3" fmla="*/ 9830 w 9830"/>
                <a:gd name="connsiteY3" fmla="*/ 0 h 10000"/>
                <a:gd name="connsiteX0" fmla="*/ 0 w 9708"/>
                <a:gd name="connsiteY0" fmla="*/ 10000 h 10000"/>
                <a:gd name="connsiteX1" fmla="*/ 1260 w 9708"/>
                <a:gd name="connsiteY1" fmla="*/ 10000 h 10000"/>
                <a:gd name="connsiteX2" fmla="*/ 1650 w 9708"/>
                <a:gd name="connsiteY2" fmla="*/ 0 h 10000"/>
                <a:gd name="connsiteX3" fmla="*/ 9708 w 9708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8" h="10000">
                  <a:moveTo>
                    <a:pt x="0" y="10000"/>
                  </a:moveTo>
                  <a:lnTo>
                    <a:pt x="1260" y="10000"/>
                  </a:lnTo>
                  <a:cubicBezTo>
                    <a:pt x="1391" y="6667"/>
                    <a:pt x="1520" y="3333"/>
                    <a:pt x="1650" y="0"/>
                  </a:cubicBezTo>
                  <a:lnTo>
                    <a:pt x="9708" y="0"/>
                  </a:ln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00" y="2558683"/>
            <a:ext cx="92880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800" y="4158933"/>
            <a:ext cx="9288000" cy="998284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E6E6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8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9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30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72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920" y="-37330"/>
            <a:ext cx="12257811" cy="6905889"/>
            <a:chOff x="-22920" y="-37330"/>
            <a:chExt cx="12257811" cy="6905889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-22920" y="17566"/>
              <a:ext cx="11268574" cy="6028541"/>
            </a:xfrm>
            <a:custGeom>
              <a:avLst/>
              <a:gdLst>
                <a:gd name="T0" fmla="*/ 0 w 7948"/>
                <a:gd name="T1" fmla="*/ 4490 h 4490"/>
                <a:gd name="T2" fmla="*/ 1970 w 7948"/>
                <a:gd name="T3" fmla="*/ 4490 h 4490"/>
                <a:gd name="T4" fmla="*/ 2673 w 7948"/>
                <a:gd name="T5" fmla="*/ 3273 h 4490"/>
                <a:gd name="T6" fmla="*/ 6054 w 7948"/>
                <a:gd name="T7" fmla="*/ 3273 h 4490"/>
                <a:gd name="T8" fmla="*/ 7948 w 7948"/>
                <a:gd name="T9" fmla="*/ 0 h 449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617 w 10000"/>
                <a:gd name="connsiteY3" fmla="*/ 7290 h 10000"/>
                <a:gd name="connsiteX4" fmla="*/ 10000 w 10000"/>
                <a:gd name="connsiteY4" fmla="*/ 0 h 1000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10000"/>
                <a:gd name="connsiteY0" fmla="*/ 10000 h 10010"/>
                <a:gd name="connsiteX1" fmla="*/ 2479 w 10000"/>
                <a:gd name="connsiteY1" fmla="*/ 10000 h 10010"/>
                <a:gd name="connsiteX2" fmla="*/ 3089 w 10000"/>
                <a:gd name="connsiteY2" fmla="*/ 7803 h 10010"/>
                <a:gd name="connsiteX3" fmla="*/ 7823 w 10000"/>
                <a:gd name="connsiteY3" fmla="*/ 7803 h 10010"/>
                <a:gd name="connsiteX4" fmla="*/ 10000 w 10000"/>
                <a:gd name="connsiteY4" fmla="*/ 0 h 10010"/>
                <a:gd name="connsiteX0" fmla="*/ 0 w 10000"/>
                <a:gd name="connsiteY0" fmla="*/ 10000 h 10000"/>
                <a:gd name="connsiteX1" fmla="*/ 2479 w 10000"/>
                <a:gd name="connsiteY1" fmla="*/ 10000 h 10000"/>
                <a:gd name="connsiteX2" fmla="*/ 3089 w 10000"/>
                <a:gd name="connsiteY2" fmla="*/ 7803 h 10000"/>
                <a:gd name="connsiteX3" fmla="*/ 7823 w 10000"/>
                <a:gd name="connsiteY3" fmla="*/ 7803 h 10000"/>
                <a:gd name="connsiteX4" fmla="*/ 10000 w 10000"/>
                <a:gd name="connsiteY4" fmla="*/ 0 h 10000"/>
                <a:gd name="connsiteX0" fmla="*/ 0 w 8926"/>
                <a:gd name="connsiteY0" fmla="*/ 10000 h 10000"/>
                <a:gd name="connsiteX1" fmla="*/ 1405 w 8926"/>
                <a:gd name="connsiteY1" fmla="*/ 10000 h 10000"/>
                <a:gd name="connsiteX2" fmla="*/ 2015 w 8926"/>
                <a:gd name="connsiteY2" fmla="*/ 7803 h 10000"/>
                <a:gd name="connsiteX3" fmla="*/ 6749 w 8926"/>
                <a:gd name="connsiteY3" fmla="*/ 7803 h 10000"/>
                <a:gd name="connsiteX4" fmla="*/ 8926 w 8926"/>
                <a:gd name="connsiteY4" fmla="*/ 0 h 10000"/>
                <a:gd name="connsiteX0" fmla="*/ 0 w 9501"/>
                <a:gd name="connsiteY0" fmla="*/ 8345 h 8345"/>
                <a:gd name="connsiteX1" fmla="*/ 1574 w 9501"/>
                <a:gd name="connsiteY1" fmla="*/ 8345 h 8345"/>
                <a:gd name="connsiteX2" fmla="*/ 2257 w 9501"/>
                <a:gd name="connsiteY2" fmla="*/ 6148 h 8345"/>
                <a:gd name="connsiteX3" fmla="*/ 7561 w 9501"/>
                <a:gd name="connsiteY3" fmla="*/ 6148 h 8345"/>
                <a:gd name="connsiteX4" fmla="*/ 9501 w 9501"/>
                <a:gd name="connsiteY4" fmla="*/ 0 h 8345"/>
                <a:gd name="connsiteX0" fmla="*/ 0 w 10456"/>
                <a:gd name="connsiteY0" fmla="*/ 11602 h 11602"/>
                <a:gd name="connsiteX1" fmla="*/ 1657 w 10456"/>
                <a:gd name="connsiteY1" fmla="*/ 11602 h 11602"/>
                <a:gd name="connsiteX2" fmla="*/ 2376 w 10456"/>
                <a:gd name="connsiteY2" fmla="*/ 8969 h 11602"/>
                <a:gd name="connsiteX3" fmla="*/ 7958 w 10456"/>
                <a:gd name="connsiteY3" fmla="*/ 8969 h 11602"/>
                <a:gd name="connsiteX4" fmla="*/ 10456 w 10456"/>
                <a:gd name="connsiteY4" fmla="*/ 0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6" h="11602">
                  <a:moveTo>
                    <a:pt x="0" y="11602"/>
                  </a:moveTo>
                  <a:lnTo>
                    <a:pt x="1657" y="11602"/>
                  </a:lnTo>
                  <a:lnTo>
                    <a:pt x="2376" y="8969"/>
                  </a:lnTo>
                  <a:lnTo>
                    <a:pt x="7958" y="8969"/>
                  </a:lnTo>
                  <a:lnTo>
                    <a:pt x="10456" y="0"/>
                  </a:ln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2942676" y="-37330"/>
              <a:ext cx="4635495" cy="2199505"/>
            </a:xfrm>
            <a:custGeom>
              <a:avLst/>
              <a:gdLst>
                <a:gd name="T0" fmla="*/ 3487 w 3487"/>
                <a:gd name="T1" fmla="*/ 0 h 1861"/>
                <a:gd name="T2" fmla="*/ 2411 w 3487"/>
                <a:gd name="T3" fmla="*/ 1861 h 1861"/>
                <a:gd name="T4" fmla="*/ 1071 w 3487"/>
                <a:gd name="T5" fmla="*/ 1861 h 1861"/>
                <a:gd name="T6" fmla="*/ 0 w 3487"/>
                <a:gd name="T7" fmla="*/ 0 h 1861"/>
                <a:gd name="connsiteX0" fmla="*/ 9187 w 9187"/>
                <a:gd name="connsiteY0" fmla="*/ 2555 h 10000"/>
                <a:gd name="connsiteX1" fmla="*/ 6914 w 9187"/>
                <a:gd name="connsiteY1" fmla="*/ 10000 h 10000"/>
                <a:gd name="connsiteX2" fmla="*/ 3071 w 9187"/>
                <a:gd name="connsiteY2" fmla="*/ 10000 h 10000"/>
                <a:gd name="connsiteX3" fmla="*/ 0 w 9187"/>
                <a:gd name="connsiteY3" fmla="*/ 0 h 10000"/>
                <a:gd name="connsiteX0" fmla="*/ 9115 w 9115"/>
                <a:gd name="connsiteY0" fmla="*/ 0 h 7445"/>
                <a:gd name="connsiteX1" fmla="*/ 6641 w 9115"/>
                <a:gd name="connsiteY1" fmla="*/ 7445 h 7445"/>
                <a:gd name="connsiteX2" fmla="*/ 2458 w 9115"/>
                <a:gd name="connsiteY2" fmla="*/ 7445 h 7445"/>
                <a:gd name="connsiteX3" fmla="*/ 0 w 9115"/>
                <a:gd name="connsiteY3" fmla="*/ 0 h 7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5" h="7445">
                  <a:moveTo>
                    <a:pt x="9115" y="0"/>
                  </a:moveTo>
                  <a:lnTo>
                    <a:pt x="6641" y="7445"/>
                  </a:lnTo>
                  <a:lnTo>
                    <a:pt x="2458" y="7445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634101" y="5445579"/>
              <a:ext cx="2573169" cy="1422980"/>
            </a:xfrm>
            <a:custGeom>
              <a:avLst/>
              <a:gdLst>
                <a:gd name="T0" fmla="*/ 2179 w 2179"/>
                <a:gd name="T1" fmla="*/ 0 h 1661"/>
                <a:gd name="T2" fmla="*/ 961 w 2179"/>
                <a:gd name="T3" fmla="*/ 0 h 1661"/>
                <a:gd name="T4" fmla="*/ 0 w 2179"/>
                <a:gd name="T5" fmla="*/ 1661 h 1661"/>
                <a:gd name="connsiteX0" fmla="*/ 8070 w 8070"/>
                <a:gd name="connsiteY0" fmla="*/ 0 h 5707"/>
                <a:gd name="connsiteX1" fmla="*/ 2480 w 8070"/>
                <a:gd name="connsiteY1" fmla="*/ 0 h 5707"/>
                <a:gd name="connsiteX2" fmla="*/ 0 w 8070"/>
                <a:gd name="connsiteY2" fmla="*/ 5707 h 5707"/>
                <a:gd name="connsiteX0" fmla="*/ 9804 w 9804"/>
                <a:gd name="connsiteY0" fmla="*/ 0 h 9456"/>
                <a:gd name="connsiteX1" fmla="*/ 2877 w 9804"/>
                <a:gd name="connsiteY1" fmla="*/ 0 h 9456"/>
                <a:gd name="connsiteX2" fmla="*/ 0 w 9804"/>
                <a:gd name="connsiteY2" fmla="*/ 9456 h 9456"/>
                <a:gd name="connsiteX0" fmla="*/ 9402 w 9402"/>
                <a:gd name="connsiteY0" fmla="*/ 96 h 10000"/>
                <a:gd name="connsiteX1" fmla="*/ 2935 w 9402"/>
                <a:gd name="connsiteY1" fmla="*/ 0 h 10000"/>
                <a:gd name="connsiteX2" fmla="*/ 0 w 940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" h="10000">
                  <a:moveTo>
                    <a:pt x="9402" y="96"/>
                  </a:moveTo>
                  <a:lnTo>
                    <a:pt x="2935" y="0"/>
                  </a:lnTo>
                  <a:cubicBezTo>
                    <a:pt x="1077" y="6176"/>
                    <a:pt x="1858" y="3824"/>
                    <a:pt x="0" y="10000"/>
                  </a:cubicBez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-10456" y="5376024"/>
              <a:ext cx="4234109" cy="1477214"/>
            </a:xfrm>
            <a:custGeom>
              <a:avLst/>
              <a:gdLst>
                <a:gd name="T0" fmla="*/ 0 w 4854"/>
                <a:gd name="T1" fmla="*/ 0 h 1444"/>
                <a:gd name="T2" fmla="*/ 4019 w 4854"/>
                <a:gd name="T3" fmla="*/ 0 h 1444"/>
                <a:gd name="T4" fmla="*/ 4854 w 4854"/>
                <a:gd name="T5" fmla="*/ 1444 h 1444"/>
                <a:gd name="connsiteX0" fmla="*/ 0 w 6139"/>
                <a:gd name="connsiteY0" fmla="*/ 0 h 10063"/>
                <a:gd name="connsiteX1" fmla="*/ 4419 w 6139"/>
                <a:gd name="connsiteY1" fmla="*/ 63 h 10063"/>
                <a:gd name="connsiteX2" fmla="*/ 6139 w 6139"/>
                <a:gd name="connsiteY2" fmla="*/ 10063 h 10063"/>
                <a:gd name="connsiteX0" fmla="*/ 0 w 9110"/>
                <a:gd name="connsiteY0" fmla="*/ 0 h 6917"/>
                <a:gd name="connsiteX1" fmla="*/ 7198 w 9110"/>
                <a:gd name="connsiteY1" fmla="*/ 63 h 6917"/>
                <a:gd name="connsiteX2" fmla="*/ 9110 w 9110"/>
                <a:gd name="connsiteY2" fmla="*/ 6917 h 6917"/>
                <a:gd name="connsiteX0" fmla="*/ 0 w 9825"/>
                <a:gd name="connsiteY0" fmla="*/ 0 h 9258"/>
                <a:gd name="connsiteX1" fmla="*/ 7901 w 9825"/>
                <a:gd name="connsiteY1" fmla="*/ 91 h 9258"/>
                <a:gd name="connsiteX2" fmla="*/ 9825 w 9825"/>
                <a:gd name="connsiteY2" fmla="*/ 9258 h 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" h="9258">
                  <a:moveTo>
                    <a:pt x="0" y="0"/>
                  </a:moveTo>
                  <a:lnTo>
                    <a:pt x="7901" y="91"/>
                  </a:lnTo>
                  <a:cubicBezTo>
                    <a:pt x="8601" y="3394"/>
                    <a:pt x="9125" y="5955"/>
                    <a:pt x="9825" y="9258"/>
                  </a:cubicBez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-8899" y="1314450"/>
              <a:ext cx="12243790" cy="847725"/>
            </a:xfrm>
            <a:custGeom>
              <a:avLst/>
              <a:gdLst>
                <a:gd name="T0" fmla="*/ 0 w 8082"/>
                <a:gd name="T1" fmla="*/ 534 h 534"/>
                <a:gd name="T2" fmla="*/ 1139 w 8082"/>
                <a:gd name="T3" fmla="*/ 534 h 534"/>
                <a:gd name="T4" fmla="*/ 1448 w 8082"/>
                <a:gd name="T5" fmla="*/ 0 h 534"/>
                <a:gd name="T6" fmla="*/ 8082 w 8082"/>
                <a:gd name="T7" fmla="*/ 0 h 534"/>
                <a:gd name="connsiteX0" fmla="*/ 0 w 9830"/>
                <a:gd name="connsiteY0" fmla="*/ 10000 h 10000"/>
                <a:gd name="connsiteX1" fmla="*/ 1239 w 9830"/>
                <a:gd name="connsiteY1" fmla="*/ 10000 h 10000"/>
                <a:gd name="connsiteX2" fmla="*/ 1622 w 9830"/>
                <a:gd name="connsiteY2" fmla="*/ 0 h 10000"/>
                <a:gd name="connsiteX3" fmla="*/ 9830 w 9830"/>
                <a:gd name="connsiteY3" fmla="*/ 0 h 10000"/>
                <a:gd name="connsiteX0" fmla="*/ 0 w 9708"/>
                <a:gd name="connsiteY0" fmla="*/ 10000 h 10000"/>
                <a:gd name="connsiteX1" fmla="*/ 1260 w 9708"/>
                <a:gd name="connsiteY1" fmla="*/ 10000 h 10000"/>
                <a:gd name="connsiteX2" fmla="*/ 1650 w 9708"/>
                <a:gd name="connsiteY2" fmla="*/ 0 h 10000"/>
                <a:gd name="connsiteX3" fmla="*/ 9708 w 9708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8" h="10000">
                  <a:moveTo>
                    <a:pt x="0" y="10000"/>
                  </a:moveTo>
                  <a:lnTo>
                    <a:pt x="1260" y="10000"/>
                  </a:lnTo>
                  <a:cubicBezTo>
                    <a:pt x="1391" y="6667"/>
                    <a:pt x="1520" y="3333"/>
                    <a:pt x="1650" y="0"/>
                  </a:cubicBezTo>
                  <a:lnTo>
                    <a:pt x="9708" y="0"/>
                  </a:lnTo>
                </a:path>
              </a:pathLst>
            </a:custGeom>
            <a:noFill/>
            <a:ln w="7938" cap="flat">
              <a:solidFill>
                <a:srgbClr val="4D4D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3" name="Rectangle 12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800" y="2558683"/>
            <a:ext cx="9288000" cy="1563673"/>
          </a:xfrm>
        </p:spPr>
        <p:txBody>
          <a:bodyPr tIns="0" bIns="0" anchor="ctr">
            <a:no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8800" y="4158933"/>
            <a:ext cx="9288000" cy="998284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16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7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8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1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28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29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30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39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hidden">
          <a:xfrm>
            <a:off x="0" y="6611696"/>
            <a:ext cx="12204000" cy="25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775" y="6642096"/>
            <a:ext cx="41431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accent4"/>
                </a:solidFill>
              </a:defRPr>
            </a:lvl1pPr>
          </a:lstStyle>
          <a:p>
            <a:fld id="{5F80C46A-BDF6-478F-96A5-81B6E525D8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pyright"/>
          <p:cNvSpPr txBox="1"/>
          <p:nvPr/>
        </p:nvSpPr>
        <p:spPr>
          <a:xfrm>
            <a:off x="809109" y="6657733"/>
            <a:ext cx="504056" cy="1442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700" dirty="0">
                <a:solidFill>
                  <a:schemeClr val="accent4"/>
                </a:solidFill>
              </a:rPr>
              <a:t>© Wärtsilä</a:t>
            </a:r>
          </a:p>
        </p:txBody>
      </p:sp>
      <p:sp>
        <p:nvSpPr>
          <p:cNvPr id="8" name="KRONO_CP_Class"/>
          <p:cNvSpPr txBox="1"/>
          <p:nvPr/>
        </p:nvSpPr>
        <p:spPr>
          <a:xfrm>
            <a:off x="1582736" y="6675334"/>
            <a:ext cx="1496219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fi-FI" sz="900" b="0" cap="all" spc="100" smtClean="0">
                <a:solidFill>
                  <a:schemeClr val="accent4"/>
                </a:solidFill>
              </a:rPr>
              <a:t>Public</a:t>
            </a:r>
            <a:endParaRPr lang="fi-FI" sz="900" b="0" cap="all" spc="100" dirty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23" y="6642101"/>
            <a:ext cx="1002946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>
                <a:solidFill>
                  <a:schemeClr val="accent4"/>
                </a:solidFill>
              </a:defRPr>
            </a:lvl1pPr>
          </a:lstStyle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62460" y="6640724"/>
            <a:ext cx="2619378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>
                <a:solidFill>
                  <a:schemeClr val="accent4"/>
                </a:solidFill>
              </a:defRPr>
            </a:lvl1pPr>
          </a:lstStyle>
          <a:p>
            <a:r>
              <a:rPr lang="en-US"/>
              <a:t>[Presentation name / Author]</a:t>
            </a:r>
          </a:p>
        </p:txBody>
      </p:sp>
      <p:sp>
        <p:nvSpPr>
          <p:cNvPr id="11" name="Label_number" hidden="1"/>
          <p:cNvSpPr/>
          <p:nvPr/>
        </p:nvSpPr>
        <p:spPr bwMode="auto">
          <a:xfrm>
            <a:off x="7149588" y="6660000"/>
            <a:ext cx="599000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Document ID </a:t>
            </a:r>
          </a:p>
        </p:txBody>
      </p:sp>
      <p:sp>
        <p:nvSpPr>
          <p:cNvPr id="10" name="KRONO_number"/>
          <p:cNvSpPr/>
          <p:nvPr/>
        </p:nvSpPr>
        <p:spPr bwMode="auto">
          <a:xfrm>
            <a:off x="7725156" y="6660000"/>
            <a:ext cx="720081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2" name="Label_version" hidden="1"/>
          <p:cNvSpPr/>
          <p:nvPr/>
        </p:nvSpPr>
        <p:spPr bwMode="auto">
          <a:xfrm>
            <a:off x="8798826" y="6660000"/>
            <a:ext cx="432048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0" i="0" u="none" strike="noStrike" cap="none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</a:rPr>
              <a:t>Revision</a:t>
            </a:r>
          </a:p>
        </p:txBody>
      </p:sp>
      <p:sp>
        <p:nvSpPr>
          <p:cNvPr id="9" name="KRONO_version"/>
          <p:cNvSpPr/>
          <p:nvPr/>
        </p:nvSpPr>
        <p:spPr bwMode="auto">
          <a:xfrm>
            <a:off x="9232122" y="6660000"/>
            <a:ext cx="288032" cy="14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700" b="0" i="0" u="none" strike="noStrike" cap="none" normalizeH="0" baseline="0" smtClean="0">
                <a:ln>
                  <a:noFill/>
                </a:ln>
                <a:solidFill>
                  <a:schemeClr val="accent4"/>
                </a:solidFill>
                <a:effectLst/>
                <a:latin typeface="Arial" charset="0"/>
              </a:rPr>
              <a:t> </a:t>
            </a:r>
            <a:endParaRPr kumimoji="0" lang="fi-FI" sz="700" b="0" i="0" u="none" strike="noStrike" cap="none" normalizeH="0" baseline="0">
              <a:ln>
                <a:noFill/>
              </a:ln>
              <a:solidFill>
                <a:schemeClr val="accent4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0185400" y="0"/>
            <a:ext cx="2006600" cy="876300"/>
          </a:xfrm>
          <a:custGeom>
            <a:avLst/>
            <a:gdLst>
              <a:gd name="connsiteX0" fmla="*/ 0 w 2006600"/>
              <a:gd name="connsiteY0" fmla="*/ 0 h 876300"/>
              <a:gd name="connsiteX1" fmla="*/ 2006600 w 2006600"/>
              <a:gd name="connsiteY1" fmla="*/ 0 h 876300"/>
              <a:gd name="connsiteX2" fmla="*/ 2006600 w 2006600"/>
              <a:gd name="connsiteY2" fmla="*/ 876300 h 876300"/>
              <a:gd name="connsiteX3" fmla="*/ 0 w 2006600"/>
              <a:gd name="connsiteY3" fmla="*/ 876300 h 876300"/>
              <a:gd name="connsiteX4" fmla="*/ 0 w 2006600"/>
              <a:gd name="connsiteY4" fmla="*/ 0 h 876300"/>
              <a:gd name="connsiteX0" fmla="*/ 0 w 2006600"/>
              <a:gd name="connsiteY0" fmla="*/ 0 h 876300"/>
              <a:gd name="connsiteX1" fmla="*/ 2006600 w 2006600"/>
              <a:gd name="connsiteY1" fmla="*/ 0 h 876300"/>
              <a:gd name="connsiteX2" fmla="*/ 2006600 w 2006600"/>
              <a:gd name="connsiteY2" fmla="*/ 876300 h 876300"/>
              <a:gd name="connsiteX3" fmla="*/ 558800 w 2006600"/>
              <a:gd name="connsiteY3" fmla="*/ 876300 h 876300"/>
              <a:gd name="connsiteX4" fmla="*/ 0 w 2006600"/>
              <a:gd name="connsiteY4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876300">
                <a:moveTo>
                  <a:pt x="0" y="0"/>
                </a:moveTo>
                <a:lnTo>
                  <a:pt x="2006600" y="0"/>
                </a:lnTo>
                <a:lnTo>
                  <a:pt x="2006600" y="876300"/>
                </a:lnTo>
                <a:lnTo>
                  <a:pt x="558800" y="876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985" y="990000"/>
            <a:ext cx="10515600" cy="789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99" y="2124000"/>
            <a:ext cx="10515985" cy="42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fi-FI" dirty="0"/>
          </a:p>
        </p:txBody>
      </p:sp>
      <p:sp>
        <p:nvSpPr>
          <p:cNvPr id="17" name="Secret" hidden="1"/>
          <p:cNvSpPr txBox="1"/>
          <p:nvPr/>
        </p:nvSpPr>
        <p:spPr>
          <a:xfrm rot="18900000">
            <a:off x="9835200" y="5760000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kern="1900" spc="130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SECRET</a:t>
            </a:r>
          </a:p>
        </p:txBody>
      </p:sp>
      <p:sp>
        <p:nvSpPr>
          <p:cNvPr id="18" name="Confidential" hidden="1"/>
          <p:cNvSpPr txBox="1"/>
          <p:nvPr/>
        </p:nvSpPr>
        <p:spPr>
          <a:xfrm rot="18900000">
            <a:off x="9834521" y="5759675"/>
            <a:ext cx="2952000" cy="432000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kern="1900" spc="20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CONFIDENTIAL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0954561" y="123666"/>
            <a:ext cx="973054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  <p:sldLayoutId id="2147484250" r:id="rId12"/>
    <p:sldLayoutId id="2147484251" r:id="rId13"/>
    <p:sldLayoutId id="2147484252" r:id="rId14"/>
    <p:sldLayoutId id="2147484253" r:id="rId15"/>
    <p:sldLayoutId id="2147484254" r:id="rId16"/>
    <p:sldLayoutId id="2147484255" r:id="rId17"/>
    <p:sldLayoutId id="2147484256" r:id="rId18"/>
    <p:sldLayoutId id="2147484257" r:id="rId19"/>
    <p:sldLayoutId id="2147484258" r:id="rId20"/>
    <p:sldLayoutId id="2147484259" r:id="rId21"/>
    <p:sldLayoutId id="2147484260" r:id="rId22"/>
    <p:sldLayoutId id="2147484261" r:id="rId23"/>
    <p:sldLayoutId id="2147484262" r:id="rId24"/>
    <p:sldLayoutId id="2147484263" r:id="rId25"/>
    <p:sldLayoutId id="2147484264" r:id="rId26"/>
    <p:sldLayoutId id="2147484265" r:id="rId27"/>
    <p:sldLayoutId id="2147484266" r:id="rId28"/>
    <p:sldLayoutId id="2147484267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684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972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1188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1440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6pPr>
      <a:lvl7pPr marL="1692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7pPr>
      <a:lvl8pPr marL="1872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8pPr>
      <a:lvl9pPr marL="2088000" indent="-18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69">
          <p15:clr>
            <a:srgbClr val="F26B43"/>
          </p15:clr>
        </p15:guide>
        <p15:guide id="2" pos="6758">
          <p15:clr>
            <a:srgbClr val="F26B43"/>
          </p15:clr>
        </p15:guide>
        <p15:guide id="3" pos="507">
          <p15:clr>
            <a:srgbClr val="F26B43"/>
          </p15:clr>
        </p15:guide>
        <p15:guide id="4" pos="984">
          <p15:clr>
            <a:srgbClr val="F26B43"/>
          </p15:clr>
        </p15:guide>
        <p15:guide id="5" pos="7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dirty="0" err="1"/>
              <a:t>Teamcenter</a:t>
            </a:r>
            <a:r>
              <a:rPr lang="zh-CN" altLang="en-US" dirty="0"/>
              <a:t>的</a:t>
            </a:r>
            <a:r>
              <a:rPr lang="en-US" dirty="0"/>
              <a:t>BOM</a:t>
            </a:r>
            <a:r>
              <a:rPr lang="zh-CN" altLang="en-US" dirty="0"/>
              <a:t>数据迁移技术研究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专</a:t>
            </a:r>
            <a:r>
              <a:rPr lang="zh-CN" altLang="en-US" dirty="0" smtClean="0"/>
              <a:t>业：机械设计制造及其自动化（三维产品设计）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号：</a:t>
            </a:r>
            <a:r>
              <a:rPr lang="en-US" altLang="zh-CN" dirty="0" smtClean="0"/>
              <a:t>1413012469</a:t>
            </a:r>
          </a:p>
          <a:p>
            <a:r>
              <a:rPr lang="zh-CN" altLang="en-US" dirty="0"/>
              <a:t>姓</a:t>
            </a:r>
            <a:r>
              <a:rPr lang="zh-CN" altLang="en-US" dirty="0" smtClean="0"/>
              <a:t>名：顾权</a:t>
            </a:r>
            <a:endParaRPr lang="en-US" altLang="zh-CN" dirty="0" smtClean="0"/>
          </a:p>
          <a:p>
            <a:r>
              <a:rPr lang="zh-CN" altLang="en-US" dirty="0"/>
              <a:t>指导老</a:t>
            </a:r>
            <a:r>
              <a:rPr lang="zh-CN" altLang="en-US" dirty="0" smtClean="0"/>
              <a:t>师：王平、于传涛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9E61-8FB7-4918-8747-2284FAA12EBB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6092" y="2457331"/>
            <a:ext cx="8752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功能模块</a:t>
            </a:r>
            <a:endParaRPr lang="en-GB" sz="4400" dirty="0" err="1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6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88321586"/>
              </p:ext>
            </p:extLst>
          </p:nvPr>
        </p:nvGraphicFramePr>
        <p:xfrm>
          <a:off x="-149290" y="126115"/>
          <a:ext cx="5645605" cy="4471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71930540"/>
              </p:ext>
            </p:extLst>
          </p:nvPr>
        </p:nvGraphicFramePr>
        <p:xfrm>
          <a:off x="5953388" y="1425273"/>
          <a:ext cx="5645605" cy="4471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Right Arrow 16"/>
          <p:cNvSpPr/>
          <p:nvPr/>
        </p:nvSpPr>
        <p:spPr>
          <a:xfrm rot="1633666">
            <a:off x="4979046" y="2244218"/>
            <a:ext cx="1586204" cy="96922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838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4" y="596645"/>
            <a:ext cx="10058400" cy="510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6092" y="2457331"/>
            <a:ext cx="8752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总结致谢</a:t>
            </a:r>
            <a:endParaRPr lang="en-GB" sz="4400" dirty="0" err="1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0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708083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02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64594865"/>
              </p:ext>
            </p:extLst>
          </p:nvPr>
        </p:nvGraphicFramePr>
        <p:xfrm>
          <a:off x="2032000" y="5050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16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45D-A422-482F-BE32-43B6485E8680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16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9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9333" y="493997"/>
            <a:ext cx="9125632" cy="16235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目录</a:t>
            </a:r>
            <a:endParaRPr lang="en-GB" sz="3200" b="1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1994990" y="2538436"/>
            <a:ext cx="54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GB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1992858" y="3839123"/>
            <a:ext cx="54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03</a:t>
            </a:r>
            <a:endParaRPr lang="en-GB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7241804" y="3839123"/>
            <a:ext cx="54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04</a:t>
            </a:r>
            <a:endParaRPr lang="en-GB" dirty="0" err="1" smtClean="0"/>
          </a:p>
        </p:txBody>
      </p:sp>
      <p:sp>
        <p:nvSpPr>
          <p:cNvPr id="12" name="Rectangle 11"/>
          <p:cNvSpPr/>
          <p:nvPr/>
        </p:nvSpPr>
        <p:spPr>
          <a:xfrm>
            <a:off x="7241804" y="2538436"/>
            <a:ext cx="54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02</a:t>
            </a:r>
            <a:endParaRPr lang="en-GB" dirty="0" err="1" smtClean="0"/>
          </a:p>
        </p:txBody>
      </p:sp>
      <p:sp>
        <p:nvSpPr>
          <p:cNvPr id="18" name="TextBox 17"/>
          <p:cNvSpPr txBox="1"/>
          <p:nvPr/>
        </p:nvSpPr>
        <p:spPr>
          <a:xfrm>
            <a:off x="2789853" y="2608381"/>
            <a:ext cx="2202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研究背景</a:t>
            </a:r>
            <a:endParaRPr lang="en-GB" sz="2000" dirty="0" err="1" smtClean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4619" y="2608381"/>
            <a:ext cx="158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系统设计</a:t>
            </a:r>
            <a:endParaRPr lang="en-US" altLang="zh-CN" sz="2000" dirty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9853" y="3906418"/>
            <a:ext cx="1352939" cy="40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系统</a:t>
            </a:r>
            <a:r>
              <a:rPr lang="zh-CN" altLang="en-US" sz="200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模块</a:t>
            </a:r>
            <a:endParaRPr lang="en-GB" sz="2000" dirty="0" err="1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4619" y="3906418"/>
            <a:ext cx="140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成果展示</a:t>
            </a:r>
            <a:endParaRPr lang="en-US" altLang="zh-CN" sz="2000" dirty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992858" y="5134041"/>
            <a:ext cx="54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05</a:t>
            </a:r>
            <a:endParaRPr lang="en-GB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2789852" y="5201336"/>
            <a:ext cx="1352939" cy="40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总</a:t>
            </a:r>
            <a:r>
              <a:rPr lang="zh-CN" altLang="en-US" sz="200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结致谢</a:t>
            </a:r>
            <a:endParaRPr lang="en-GB" sz="2000" dirty="0" err="1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1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6092" y="2457331"/>
            <a:ext cx="8752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研究背景</a:t>
            </a:r>
            <a:endParaRPr lang="en-GB" sz="4400" dirty="0" err="1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8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cxnSp>
        <p:nvCxnSpPr>
          <p:cNvPr id="10" name="直接连接符 13"/>
          <p:cNvCxnSpPr/>
          <p:nvPr/>
        </p:nvCxnSpPr>
        <p:spPr>
          <a:xfrm flipV="1">
            <a:off x="3266712" y="1814222"/>
            <a:ext cx="3005847" cy="1252059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57"/>
          <p:cNvCxnSpPr/>
          <p:nvPr/>
        </p:nvCxnSpPr>
        <p:spPr>
          <a:xfrm flipV="1">
            <a:off x="3253792" y="2787839"/>
            <a:ext cx="3018767" cy="27700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59"/>
          <p:cNvCxnSpPr/>
          <p:nvPr/>
        </p:nvCxnSpPr>
        <p:spPr>
          <a:xfrm>
            <a:off x="3344532" y="3184417"/>
            <a:ext cx="3027468" cy="577043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64"/>
          <p:cNvCxnSpPr/>
          <p:nvPr/>
        </p:nvCxnSpPr>
        <p:spPr>
          <a:xfrm>
            <a:off x="3344532" y="3184417"/>
            <a:ext cx="2928027" cy="1550661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32"/>
          <p:cNvSpPr/>
          <p:nvPr/>
        </p:nvSpPr>
        <p:spPr>
          <a:xfrm>
            <a:off x="6094280" y="1537223"/>
            <a:ext cx="555440" cy="5554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60"/>
          <p:cNvSpPr txBox="1"/>
          <p:nvPr/>
        </p:nvSpPr>
        <p:spPr>
          <a:xfrm>
            <a:off x="6645306" y="1671875"/>
            <a:ext cx="4147159" cy="29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+mn-lt"/>
              </a:rPr>
              <a:t>数</a:t>
            </a:r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+mn-lt"/>
              </a:rPr>
              <a:t>据不安全</a:t>
            </a:r>
            <a:endParaRPr lang="en-US" altLang="zh-CN" sz="2000" dirty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23" name="椭圆 33"/>
          <p:cNvSpPr/>
          <p:nvPr/>
        </p:nvSpPr>
        <p:spPr>
          <a:xfrm>
            <a:off x="6094280" y="2510843"/>
            <a:ext cx="555440" cy="5554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60"/>
          <p:cNvSpPr txBox="1"/>
          <p:nvPr/>
        </p:nvSpPr>
        <p:spPr>
          <a:xfrm>
            <a:off x="6645306" y="2641646"/>
            <a:ext cx="4147159" cy="29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+mn-lt"/>
              </a:rPr>
              <a:t>架构老旧</a:t>
            </a:r>
            <a:endParaRPr lang="zh-CN" altLang="en-US" sz="2000" dirty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27" name="椭圆 38"/>
          <p:cNvSpPr/>
          <p:nvPr/>
        </p:nvSpPr>
        <p:spPr>
          <a:xfrm>
            <a:off x="6094280" y="3484462"/>
            <a:ext cx="555440" cy="5554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60"/>
          <p:cNvSpPr txBox="1"/>
          <p:nvPr/>
        </p:nvSpPr>
        <p:spPr>
          <a:xfrm>
            <a:off x="6645305" y="3619427"/>
            <a:ext cx="4147159" cy="29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+mn-lt"/>
              </a:rPr>
              <a:t>缺</a:t>
            </a:r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+mn-lt"/>
              </a:rPr>
              <a:t>乏必备功能</a:t>
            </a:r>
            <a:endParaRPr lang="zh-CN" altLang="en-US" sz="2000" dirty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+mn-lt"/>
            </a:endParaRPr>
          </a:p>
        </p:txBody>
      </p:sp>
      <p:sp>
        <p:nvSpPr>
          <p:cNvPr id="31" name="椭圆 41"/>
          <p:cNvSpPr/>
          <p:nvPr/>
        </p:nvSpPr>
        <p:spPr>
          <a:xfrm>
            <a:off x="6094280" y="4458079"/>
            <a:ext cx="555440" cy="5554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60"/>
          <p:cNvSpPr txBox="1"/>
          <p:nvPr/>
        </p:nvSpPr>
        <p:spPr>
          <a:xfrm>
            <a:off x="6645305" y="4589198"/>
            <a:ext cx="4147159" cy="29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+mn-lt"/>
              </a:rPr>
              <a:t>数据非结构化</a:t>
            </a:r>
            <a:endParaRPr lang="zh-CN" altLang="en-US" sz="2000" dirty="0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+mn-lt"/>
            </a:endParaRPr>
          </a:p>
        </p:txBody>
      </p:sp>
      <p:grpSp>
        <p:nvGrpSpPr>
          <p:cNvPr id="34" name="组合 68"/>
          <p:cNvGrpSpPr/>
          <p:nvPr/>
        </p:nvGrpSpPr>
        <p:grpSpPr>
          <a:xfrm>
            <a:off x="2093809" y="2199101"/>
            <a:ext cx="1970641" cy="1970633"/>
            <a:chOff x="2056673" y="2524327"/>
            <a:chExt cx="1970641" cy="1970633"/>
          </a:xfrm>
          <a:solidFill>
            <a:schemeClr val="accent1">
              <a:lumMod val="50000"/>
            </a:schemeClr>
          </a:solidFill>
        </p:grpSpPr>
        <p:sp>
          <p:nvSpPr>
            <p:cNvPr id="35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15"/>
            <p:cNvSpPr txBox="1"/>
            <p:nvPr/>
          </p:nvSpPr>
          <p:spPr>
            <a:xfrm>
              <a:off x="2225564" y="3234163"/>
              <a:ext cx="1632857" cy="56400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65" b="1" dirty="0" smtClean="0">
                  <a:solidFill>
                    <a:schemeClr val="bg1"/>
                  </a:solidFill>
                  <a:cs typeface="+mn-ea"/>
                  <a:sym typeface="+mn-lt"/>
                </a:rPr>
                <a:t>WDMS</a:t>
              </a:r>
              <a:endParaRPr lang="zh-CN" altLang="en-US" sz="306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8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30" y="866221"/>
            <a:ext cx="9697803" cy="5144218"/>
          </a:xfrm>
          <a:prstGeom prst="rect">
            <a:avLst/>
          </a:prstGeom>
        </p:spPr>
      </p:pic>
      <p:sp>
        <p:nvSpPr>
          <p:cNvPr id="8" name="Text Placeholder 18"/>
          <p:cNvSpPr txBox="1">
            <a:spLocks/>
          </p:cNvSpPr>
          <p:nvPr/>
        </p:nvSpPr>
        <p:spPr>
          <a:xfrm>
            <a:off x="-3601" y="-3600"/>
            <a:ext cx="2942743" cy="656743"/>
          </a:xfrm>
          <a:custGeom>
            <a:avLst/>
            <a:gdLst>
              <a:gd name="connsiteX0" fmla="*/ 0 w 4463369"/>
              <a:gd name="connsiteY0" fmla="*/ 423863 h 423863"/>
              <a:gd name="connsiteX1" fmla="*/ 247481 w 4463369"/>
              <a:gd name="connsiteY1" fmla="*/ 0 h 423863"/>
              <a:gd name="connsiteX2" fmla="*/ 4463369 w 4463369"/>
              <a:gd name="connsiteY2" fmla="*/ 0 h 423863"/>
              <a:gd name="connsiteX3" fmla="*/ 4215888 w 4463369"/>
              <a:gd name="connsiteY3" fmla="*/ 423863 h 423863"/>
              <a:gd name="connsiteX4" fmla="*/ 0 w 4463369"/>
              <a:gd name="connsiteY4" fmla="*/ 423863 h 423863"/>
              <a:gd name="connsiteX0" fmla="*/ 0 w 4223883"/>
              <a:gd name="connsiteY0" fmla="*/ 412978 h 423863"/>
              <a:gd name="connsiteX1" fmla="*/ 7995 w 4223883"/>
              <a:gd name="connsiteY1" fmla="*/ 0 h 423863"/>
              <a:gd name="connsiteX2" fmla="*/ 4223883 w 4223883"/>
              <a:gd name="connsiteY2" fmla="*/ 0 h 423863"/>
              <a:gd name="connsiteX3" fmla="*/ 3976402 w 4223883"/>
              <a:gd name="connsiteY3" fmla="*/ 423863 h 423863"/>
              <a:gd name="connsiteX4" fmla="*/ 0 w 4223883"/>
              <a:gd name="connsiteY4" fmla="*/ 412978 h 423863"/>
              <a:gd name="connsiteX0" fmla="*/ 0 w 4223883"/>
              <a:gd name="connsiteY0" fmla="*/ 412978 h 435062"/>
              <a:gd name="connsiteX1" fmla="*/ 7995 w 4223883"/>
              <a:gd name="connsiteY1" fmla="*/ 0 h 435062"/>
              <a:gd name="connsiteX2" fmla="*/ 4223883 w 4223883"/>
              <a:gd name="connsiteY2" fmla="*/ 0 h 435062"/>
              <a:gd name="connsiteX3" fmla="*/ 4118977 w 4223883"/>
              <a:gd name="connsiteY3" fmla="*/ 435062 h 435062"/>
              <a:gd name="connsiteX4" fmla="*/ 0 w 4223883"/>
              <a:gd name="connsiteY4" fmla="*/ 412978 h 435062"/>
              <a:gd name="connsiteX0" fmla="*/ 0 w 4251763"/>
              <a:gd name="connsiteY0" fmla="*/ 412978 h 435062"/>
              <a:gd name="connsiteX1" fmla="*/ 7995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12978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20522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20522 h 435062"/>
              <a:gd name="connsiteX0" fmla="*/ 0 w 4251763"/>
              <a:gd name="connsiteY0" fmla="*/ 438123 h 438123"/>
              <a:gd name="connsiteX1" fmla="*/ 1347 w 4251763"/>
              <a:gd name="connsiteY1" fmla="*/ 0 h 438123"/>
              <a:gd name="connsiteX2" fmla="*/ 4251763 w 4251763"/>
              <a:gd name="connsiteY2" fmla="*/ 3266 h 438123"/>
              <a:gd name="connsiteX3" fmla="*/ 4118977 w 4251763"/>
              <a:gd name="connsiteY3" fmla="*/ 435062 h 438123"/>
              <a:gd name="connsiteX4" fmla="*/ 0 w 4251763"/>
              <a:gd name="connsiteY4" fmla="*/ 438123 h 438123"/>
              <a:gd name="connsiteX0" fmla="*/ 0 w 4251763"/>
              <a:gd name="connsiteY0" fmla="*/ 433093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33093 h 435062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29827 h 429827"/>
              <a:gd name="connsiteX1" fmla="*/ 1347 w 4251763"/>
              <a:gd name="connsiteY1" fmla="*/ 6792 h 429827"/>
              <a:gd name="connsiteX2" fmla="*/ 4251763 w 4251763"/>
              <a:gd name="connsiteY2" fmla="*/ 0 h 429827"/>
              <a:gd name="connsiteX3" fmla="*/ 4118977 w 4251763"/>
              <a:gd name="connsiteY3" fmla="*/ 429282 h 429827"/>
              <a:gd name="connsiteX4" fmla="*/ 0 w 4251763"/>
              <a:gd name="connsiteY4" fmla="*/ 429827 h 429827"/>
              <a:gd name="connsiteX0" fmla="*/ 0 w 4251763"/>
              <a:gd name="connsiteY0" fmla="*/ 430579 h 430579"/>
              <a:gd name="connsiteX1" fmla="*/ 4671 w 4251763"/>
              <a:gd name="connsiteY1" fmla="*/ 0 h 430579"/>
              <a:gd name="connsiteX2" fmla="*/ 4251763 w 4251763"/>
              <a:gd name="connsiteY2" fmla="*/ 752 h 430579"/>
              <a:gd name="connsiteX3" fmla="*/ 4118977 w 4251763"/>
              <a:gd name="connsiteY3" fmla="*/ 430034 h 430579"/>
              <a:gd name="connsiteX4" fmla="*/ 0 w 4251763"/>
              <a:gd name="connsiteY4" fmla="*/ 430579 h 430579"/>
              <a:gd name="connsiteX0" fmla="*/ 1975 w 4253738"/>
              <a:gd name="connsiteY0" fmla="*/ 429827 h 429827"/>
              <a:gd name="connsiteX1" fmla="*/ 0 w 4253738"/>
              <a:gd name="connsiteY1" fmla="*/ 4278 h 429827"/>
              <a:gd name="connsiteX2" fmla="*/ 4253738 w 4253738"/>
              <a:gd name="connsiteY2" fmla="*/ 0 h 429827"/>
              <a:gd name="connsiteX3" fmla="*/ 4120952 w 4253738"/>
              <a:gd name="connsiteY3" fmla="*/ 429282 h 429827"/>
              <a:gd name="connsiteX4" fmla="*/ 1975 w 4253738"/>
              <a:gd name="connsiteY4" fmla="*/ 429827 h 429827"/>
              <a:gd name="connsiteX0" fmla="*/ 1975 w 4253738"/>
              <a:gd name="connsiteY0" fmla="*/ 430579 h 430579"/>
              <a:gd name="connsiteX1" fmla="*/ 0 w 4253738"/>
              <a:gd name="connsiteY1" fmla="*/ 0 h 430579"/>
              <a:gd name="connsiteX2" fmla="*/ 4253738 w 4253738"/>
              <a:gd name="connsiteY2" fmla="*/ 752 h 430579"/>
              <a:gd name="connsiteX3" fmla="*/ 4120952 w 4253738"/>
              <a:gd name="connsiteY3" fmla="*/ 430034 h 430579"/>
              <a:gd name="connsiteX4" fmla="*/ 1975 w 4253738"/>
              <a:gd name="connsiteY4" fmla="*/ 430579 h 43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38" h="430579">
                <a:moveTo>
                  <a:pt x="1975" y="430579"/>
                </a:moveTo>
                <a:cubicBezTo>
                  <a:pt x="1317" y="288729"/>
                  <a:pt x="658" y="141850"/>
                  <a:pt x="0" y="0"/>
                </a:cubicBezTo>
                <a:lnTo>
                  <a:pt x="4253738" y="752"/>
                </a:lnTo>
                <a:lnTo>
                  <a:pt x="4120952" y="430034"/>
                </a:lnTo>
                <a:lnTo>
                  <a:pt x="1975" y="430579"/>
                </a:lnTo>
                <a:close/>
              </a:path>
            </a:pathLst>
          </a:custGeom>
        </p:spPr>
        <p:txBody>
          <a:bodyPr/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3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84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7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188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144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169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187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2088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PBOM </a:t>
            </a:r>
            <a:r>
              <a:rPr lang="fi-FI" dirty="0" smtClean="0"/>
              <a:t>Datamodel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WDMS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6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3300423" y="6642101"/>
            <a:ext cx="1002946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fi-FI"/>
            </a:defPPr>
            <a:lvl1pPr marL="0" algn="l" defTabSz="914400" rtl="0" eaLnBrk="1" latinLnBrk="0" hangingPunct="1">
              <a:defRPr sz="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8DE45D-A422-482F-BE32-43B6485E8680}" type="datetime1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4462460" y="6640724"/>
            <a:ext cx="2619378" cy="180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fi-FI"/>
            </a:defPPr>
            <a:lvl1pPr marL="0" algn="l" defTabSz="914400" rtl="0" eaLnBrk="1" latinLnBrk="0" hangingPunct="1">
              <a:defRPr sz="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[Presentation name / Author]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35775" y="6642096"/>
            <a:ext cx="414319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i-FI"/>
            </a:defPPr>
            <a:lvl1pPr marL="0" algn="l" defTabSz="914400" rtl="0" eaLnBrk="1" latinLnBrk="0" hangingPunct="1">
              <a:defRPr sz="7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80C46A-BDF6-478F-96A5-81B6E525D8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-3601" y="-3600"/>
            <a:ext cx="2930919" cy="600065"/>
          </a:xfrm>
          <a:custGeom>
            <a:avLst/>
            <a:gdLst>
              <a:gd name="connsiteX0" fmla="*/ 0 w 4463369"/>
              <a:gd name="connsiteY0" fmla="*/ 423863 h 423863"/>
              <a:gd name="connsiteX1" fmla="*/ 247481 w 4463369"/>
              <a:gd name="connsiteY1" fmla="*/ 0 h 423863"/>
              <a:gd name="connsiteX2" fmla="*/ 4463369 w 4463369"/>
              <a:gd name="connsiteY2" fmla="*/ 0 h 423863"/>
              <a:gd name="connsiteX3" fmla="*/ 4215888 w 4463369"/>
              <a:gd name="connsiteY3" fmla="*/ 423863 h 423863"/>
              <a:gd name="connsiteX4" fmla="*/ 0 w 4463369"/>
              <a:gd name="connsiteY4" fmla="*/ 423863 h 423863"/>
              <a:gd name="connsiteX0" fmla="*/ 0 w 4223883"/>
              <a:gd name="connsiteY0" fmla="*/ 412978 h 423863"/>
              <a:gd name="connsiteX1" fmla="*/ 7995 w 4223883"/>
              <a:gd name="connsiteY1" fmla="*/ 0 h 423863"/>
              <a:gd name="connsiteX2" fmla="*/ 4223883 w 4223883"/>
              <a:gd name="connsiteY2" fmla="*/ 0 h 423863"/>
              <a:gd name="connsiteX3" fmla="*/ 3976402 w 4223883"/>
              <a:gd name="connsiteY3" fmla="*/ 423863 h 423863"/>
              <a:gd name="connsiteX4" fmla="*/ 0 w 4223883"/>
              <a:gd name="connsiteY4" fmla="*/ 412978 h 423863"/>
              <a:gd name="connsiteX0" fmla="*/ 0 w 4223883"/>
              <a:gd name="connsiteY0" fmla="*/ 412978 h 435062"/>
              <a:gd name="connsiteX1" fmla="*/ 7995 w 4223883"/>
              <a:gd name="connsiteY1" fmla="*/ 0 h 435062"/>
              <a:gd name="connsiteX2" fmla="*/ 4223883 w 4223883"/>
              <a:gd name="connsiteY2" fmla="*/ 0 h 435062"/>
              <a:gd name="connsiteX3" fmla="*/ 4118977 w 4223883"/>
              <a:gd name="connsiteY3" fmla="*/ 435062 h 435062"/>
              <a:gd name="connsiteX4" fmla="*/ 0 w 4223883"/>
              <a:gd name="connsiteY4" fmla="*/ 412978 h 435062"/>
              <a:gd name="connsiteX0" fmla="*/ 0 w 4251763"/>
              <a:gd name="connsiteY0" fmla="*/ 412978 h 435062"/>
              <a:gd name="connsiteX1" fmla="*/ 7995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12978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12978 h 435062"/>
              <a:gd name="connsiteX0" fmla="*/ 0 w 4251763"/>
              <a:gd name="connsiteY0" fmla="*/ 420522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20522 h 435062"/>
              <a:gd name="connsiteX0" fmla="*/ 0 w 4251763"/>
              <a:gd name="connsiteY0" fmla="*/ 438123 h 438123"/>
              <a:gd name="connsiteX1" fmla="*/ 1347 w 4251763"/>
              <a:gd name="connsiteY1" fmla="*/ 0 h 438123"/>
              <a:gd name="connsiteX2" fmla="*/ 4251763 w 4251763"/>
              <a:gd name="connsiteY2" fmla="*/ 3266 h 438123"/>
              <a:gd name="connsiteX3" fmla="*/ 4118977 w 4251763"/>
              <a:gd name="connsiteY3" fmla="*/ 435062 h 438123"/>
              <a:gd name="connsiteX4" fmla="*/ 0 w 4251763"/>
              <a:gd name="connsiteY4" fmla="*/ 438123 h 438123"/>
              <a:gd name="connsiteX0" fmla="*/ 0 w 4251763"/>
              <a:gd name="connsiteY0" fmla="*/ 433093 h 435062"/>
              <a:gd name="connsiteX1" fmla="*/ 1347 w 4251763"/>
              <a:gd name="connsiteY1" fmla="*/ 0 h 435062"/>
              <a:gd name="connsiteX2" fmla="*/ 4251763 w 4251763"/>
              <a:gd name="connsiteY2" fmla="*/ 3266 h 435062"/>
              <a:gd name="connsiteX3" fmla="*/ 4118977 w 4251763"/>
              <a:gd name="connsiteY3" fmla="*/ 435062 h 435062"/>
              <a:gd name="connsiteX4" fmla="*/ 0 w 4251763"/>
              <a:gd name="connsiteY4" fmla="*/ 433093 h 435062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33093 h 433093"/>
              <a:gd name="connsiteX1" fmla="*/ 1347 w 4251763"/>
              <a:gd name="connsiteY1" fmla="*/ 0 h 433093"/>
              <a:gd name="connsiteX2" fmla="*/ 4251763 w 4251763"/>
              <a:gd name="connsiteY2" fmla="*/ 3266 h 433093"/>
              <a:gd name="connsiteX3" fmla="*/ 4118977 w 4251763"/>
              <a:gd name="connsiteY3" fmla="*/ 432548 h 433093"/>
              <a:gd name="connsiteX4" fmla="*/ 0 w 4251763"/>
              <a:gd name="connsiteY4" fmla="*/ 433093 h 433093"/>
              <a:gd name="connsiteX0" fmla="*/ 0 w 4251763"/>
              <a:gd name="connsiteY0" fmla="*/ 429827 h 429827"/>
              <a:gd name="connsiteX1" fmla="*/ 1347 w 4251763"/>
              <a:gd name="connsiteY1" fmla="*/ 6792 h 429827"/>
              <a:gd name="connsiteX2" fmla="*/ 4251763 w 4251763"/>
              <a:gd name="connsiteY2" fmla="*/ 0 h 429827"/>
              <a:gd name="connsiteX3" fmla="*/ 4118977 w 4251763"/>
              <a:gd name="connsiteY3" fmla="*/ 429282 h 429827"/>
              <a:gd name="connsiteX4" fmla="*/ 0 w 4251763"/>
              <a:gd name="connsiteY4" fmla="*/ 429827 h 429827"/>
              <a:gd name="connsiteX0" fmla="*/ 0 w 4251763"/>
              <a:gd name="connsiteY0" fmla="*/ 430579 h 430579"/>
              <a:gd name="connsiteX1" fmla="*/ 4671 w 4251763"/>
              <a:gd name="connsiteY1" fmla="*/ 0 h 430579"/>
              <a:gd name="connsiteX2" fmla="*/ 4251763 w 4251763"/>
              <a:gd name="connsiteY2" fmla="*/ 752 h 430579"/>
              <a:gd name="connsiteX3" fmla="*/ 4118977 w 4251763"/>
              <a:gd name="connsiteY3" fmla="*/ 430034 h 430579"/>
              <a:gd name="connsiteX4" fmla="*/ 0 w 4251763"/>
              <a:gd name="connsiteY4" fmla="*/ 430579 h 430579"/>
              <a:gd name="connsiteX0" fmla="*/ 1975 w 4253738"/>
              <a:gd name="connsiteY0" fmla="*/ 429827 h 429827"/>
              <a:gd name="connsiteX1" fmla="*/ 0 w 4253738"/>
              <a:gd name="connsiteY1" fmla="*/ 4278 h 429827"/>
              <a:gd name="connsiteX2" fmla="*/ 4253738 w 4253738"/>
              <a:gd name="connsiteY2" fmla="*/ 0 h 429827"/>
              <a:gd name="connsiteX3" fmla="*/ 4120952 w 4253738"/>
              <a:gd name="connsiteY3" fmla="*/ 429282 h 429827"/>
              <a:gd name="connsiteX4" fmla="*/ 1975 w 4253738"/>
              <a:gd name="connsiteY4" fmla="*/ 429827 h 429827"/>
              <a:gd name="connsiteX0" fmla="*/ 1975 w 4253738"/>
              <a:gd name="connsiteY0" fmla="*/ 430579 h 430579"/>
              <a:gd name="connsiteX1" fmla="*/ 0 w 4253738"/>
              <a:gd name="connsiteY1" fmla="*/ 0 h 430579"/>
              <a:gd name="connsiteX2" fmla="*/ 4253738 w 4253738"/>
              <a:gd name="connsiteY2" fmla="*/ 752 h 430579"/>
              <a:gd name="connsiteX3" fmla="*/ 4120952 w 4253738"/>
              <a:gd name="connsiteY3" fmla="*/ 430034 h 430579"/>
              <a:gd name="connsiteX4" fmla="*/ 1975 w 4253738"/>
              <a:gd name="connsiteY4" fmla="*/ 430579 h 43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738" h="430579">
                <a:moveTo>
                  <a:pt x="1975" y="430579"/>
                </a:moveTo>
                <a:cubicBezTo>
                  <a:pt x="1317" y="288729"/>
                  <a:pt x="658" y="141850"/>
                  <a:pt x="0" y="0"/>
                </a:cubicBezTo>
                <a:lnTo>
                  <a:pt x="4253738" y="752"/>
                </a:lnTo>
                <a:lnTo>
                  <a:pt x="4120952" y="430034"/>
                </a:lnTo>
                <a:lnTo>
                  <a:pt x="1975" y="430579"/>
                </a:lnTo>
                <a:close/>
              </a:path>
            </a:pathLst>
          </a:custGeom>
        </p:spPr>
        <p:txBody>
          <a:bodyPr/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3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684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97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188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144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169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1872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2088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PBOM </a:t>
            </a:r>
            <a:r>
              <a:rPr lang="fi-FI" dirty="0" smtClean="0"/>
              <a:t>Datamodel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Teamcenter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7584" y="1124744"/>
            <a:ext cx="216024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43608" y="1506391"/>
            <a:ext cx="216024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050092" y="2935278"/>
            <a:ext cx="216024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045481" y="3565382"/>
            <a:ext cx="216024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336161" y="184482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336161" y="21563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616424" y="245639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336161" y="323980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326177" y="390294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Elbow Connector 21"/>
          <p:cNvCxnSpPr>
            <a:stCxn id="12" idx="4"/>
            <a:endCxn id="13" idx="2"/>
          </p:cNvCxnSpPr>
          <p:nvPr/>
        </p:nvCxnSpPr>
        <p:spPr>
          <a:xfrm rot="16200000" flipH="1">
            <a:off x="852785" y="1423579"/>
            <a:ext cx="273635" cy="10801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2" idx="4"/>
            <a:endCxn id="15" idx="2"/>
          </p:cNvCxnSpPr>
          <p:nvPr/>
        </p:nvCxnSpPr>
        <p:spPr>
          <a:xfrm rot="16200000" flipH="1">
            <a:off x="141583" y="2134781"/>
            <a:ext cx="1702522" cy="114496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4"/>
            <a:endCxn id="16" idx="2"/>
          </p:cNvCxnSpPr>
          <p:nvPr/>
        </p:nvCxnSpPr>
        <p:spPr>
          <a:xfrm rot="16200000" flipH="1">
            <a:off x="-175775" y="2452138"/>
            <a:ext cx="2332626" cy="109885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0092" y="1129564"/>
            <a:ext cx="1361668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XAAA1 ; W32 EBOM</a:t>
            </a:r>
            <a:endParaRPr lang="en-GB" sz="14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1493879"/>
            <a:ext cx="1944216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XAAA2 ; 1.0 Main Components</a:t>
            </a:r>
            <a:endParaRPr lang="en-GB" sz="1400" dirty="0" err="1" smtClean="0"/>
          </a:p>
        </p:txBody>
      </p:sp>
      <p:sp>
        <p:nvSpPr>
          <p:cNvPr id="27" name="TextBox 26"/>
          <p:cNvSpPr txBox="1"/>
          <p:nvPr/>
        </p:nvSpPr>
        <p:spPr>
          <a:xfrm>
            <a:off x="1266116" y="2951503"/>
            <a:ext cx="1944216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XAAA3 ; 1.1 Fuel System</a:t>
            </a:r>
            <a:endParaRPr lang="en-GB" sz="1400" dirty="0" err="1" smtClean="0"/>
          </a:p>
        </p:txBody>
      </p:sp>
      <p:sp>
        <p:nvSpPr>
          <p:cNvPr id="28" name="TextBox 27"/>
          <p:cNvSpPr txBox="1"/>
          <p:nvPr/>
        </p:nvSpPr>
        <p:spPr>
          <a:xfrm>
            <a:off x="1261505" y="3570203"/>
            <a:ext cx="2423732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XAAA4 ; 1.3 Starting air system </a:t>
            </a:r>
            <a:endParaRPr lang="en-GB" sz="1400" dirty="0" err="1" smtClean="0"/>
          </a:p>
        </p:txBody>
      </p:sp>
      <p:cxnSp>
        <p:nvCxnSpPr>
          <p:cNvPr id="29" name="Elbow Connector 28"/>
          <p:cNvCxnSpPr>
            <a:stCxn id="13" idx="4"/>
            <a:endCxn id="17" idx="2"/>
          </p:cNvCxnSpPr>
          <p:nvPr/>
        </p:nvCxnSpPr>
        <p:spPr>
          <a:xfrm rot="16200000" flipH="1">
            <a:off x="1128680" y="1745354"/>
            <a:ext cx="230421" cy="184541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4"/>
            <a:endCxn id="19" idx="2"/>
          </p:cNvCxnSpPr>
          <p:nvPr/>
        </p:nvCxnSpPr>
        <p:spPr>
          <a:xfrm rot="16200000" flipH="1">
            <a:off x="1434293" y="2382275"/>
            <a:ext cx="192011" cy="172251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3" idx="4"/>
            <a:endCxn id="18" idx="2"/>
          </p:cNvCxnSpPr>
          <p:nvPr/>
        </p:nvCxnSpPr>
        <p:spPr>
          <a:xfrm rot="16200000" flipH="1">
            <a:off x="972906" y="1901128"/>
            <a:ext cx="541969" cy="184541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5" idx="4"/>
            <a:endCxn id="20" idx="2"/>
          </p:cNvCxnSpPr>
          <p:nvPr/>
        </p:nvCxnSpPr>
        <p:spPr>
          <a:xfrm rot="16200000" flipH="1">
            <a:off x="1148875" y="3160530"/>
            <a:ext cx="196515" cy="178057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4"/>
            <a:endCxn id="21" idx="2"/>
          </p:cNvCxnSpPr>
          <p:nvPr/>
        </p:nvCxnSpPr>
        <p:spPr>
          <a:xfrm rot="16200000" flipH="1">
            <a:off x="1125061" y="3809838"/>
            <a:ext cx="229549" cy="172684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46878" y="1859893"/>
            <a:ext cx="195138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PAAF1 ; Set01/PF1</a:t>
            </a:r>
            <a:endParaRPr lang="en-GB" sz="1400" dirty="0" err="1" smtClean="0"/>
          </a:p>
        </p:txBody>
      </p:sp>
      <p:sp>
        <p:nvSpPr>
          <p:cNvPr id="35" name="TextBox 34"/>
          <p:cNvSpPr txBox="1"/>
          <p:nvPr/>
        </p:nvSpPr>
        <p:spPr>
          <a:xfrm>
            <a:off x="1589170" y="3242215"/>
            <a:ext cx="1338149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PAAF5 ; Set02/PF1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838254" y="2482664"/>
            <a:ext cx="223501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PAAF3 x 3; Set01/PF1</a:t>
            </a:r>
            <a:endParaRPr lang="en-GB" sz="1400" dirty="0" err="1" smtClean="0"/>
          </a:p>
        </p:txBody>
      </p:sp>
      <p:sp>
        <p:nvSpPr>
          <p:cNvPr id="37" name="TextBox 36"/>
          <p:cNvSpPr txBox="1"/>
          <p:nvPr/>
        </p:nvSpPr>
        <p:spPr>
          <a:xfrm>
            <a:off x="1546878" y="2163448"/>
            <a:ext cx="1800985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PAAF2 x 5 ;  Set01/PF1</a:t>
            </a:r>
            <a:endParaRPr lang="en-GB" sz="1400" dirty="0" err="1" smtClean="0"/>
          </a:p>
        </p:txBody>
      </p:sp>
      <p:sp>
        <p:nvSpPr>
          <p:cNvPr id="38" name="Oval 37"/>
          <p:cNvSpPr/>
          <p:nvPr/>
        </p:nvSpPr>
        <p:spPr>
          <a:xfrm>
            <a:off x="1616862" y="270243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lbow Connector 38"/>
          <p:cNvCxnSpPr>
            <a:stCxn id="18" idx="4"/>
            <a:endCxn id="38" idx="2"/>
          </p:cNvCxnSpPr>
          <p:nvPr/>
        </p:nvCxnSpPr>
        <p:spPr>
          <a:xfrm rot="16200000" flipH="1">
            <a:off x="1311494" y="2505074"/>
            <a:ext cx="438046" cy="172689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8692" y="2728699"/>
            <a:ext cx="185159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PAAF4 x 2 ; Set02/PF1</a:t>
            </a:r>
            <a:endParaRPr lang="en-GB" sz="1400" dirty="0" err="1" smtClean="0"/>
          </a:p>
        </p:txBody>
      </p:sp>
      <p:sp>
        <p:nvSpPr>
          <p:cNvPr id="41" name="TextBox 40"/>
          <p:cNvSpPr txBox="1"/>
          <p:nvPr/>
        </p:nvSpPr>
        <p:spPr>
          <a:xfrm>
            <a:off x="1584559" y="3896180"/>
            <a:ext cx="2406766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PAAF6 ; Set03/PF1</a:t>
            </a:r>
            <a:endParaRPr lang="en-GB" sz="1400" dirty="0" err="1" smtClean="0"/>
          </a:p>
        </p:txBody>
      </p:sp>
      <p:sp>
        <p:nvSpPr>
          <p:cNvPr id="42" name="Arc 41"/>
          <p:cNvSpPr/>
          <p:nvPr/>
        </p:nvSpPr>
        <p:spPr>
          <a:xfrm>
            <a:off x="250825" y="1052736"/>
            <a:ext cx="576759" cy="216024"/>
          </a:xfrm>
          <a:prstGeom prst="arc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295393" y="917807"/>
            <a:ext cx="216024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403057" y="753220"/>
            <a:ext cx="1361668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XAA99 / Spec Item</a:t>
            </a:r>
            <a:endParaRPr lang="en-GB" sz="1400" dirty="0" err="1" smtClean="0"/>
          </a:p>
        </p:txBody>
      </p:sp>
      <p:sp>
        <p:nvSpPr>
          <p:cNvPr id="45" name="TextBox 44"/>
          <p:cNvSpPr txBox="1"/>
          <p:nvPr/>
        </p:nvSpPr>
        <p:spPr>
          <a:xfrm>
            <a:off x="6139623" y="868033"/>
            <a:ext cx="1227225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XAAA5 ; W32 PBOM</a:t>
            </a:r>
            <a:endParaRPr lang="en-GB" sz="1400" dirty="0" err="1" smtClean="0"/>
          </a:p>
        </p:txBody>
      </p:sp>
      <p:sp>
        <p:nvSpPr>
          <p:cNvPr id="46" name="Oval 45"/>
          <p:cNvSpPr/>
          <p:nvPr/>
        </p:nvSpPr>
        <p:spPr>
          <a:xfrm>
            <a:off x="5856323" y="886061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184751" y="1232496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Elbow Connector 47"/>
          <p:cNvCxnSpPr>
            <a:endCxn id="47" idx="2"/>
          </p:cNvCxnSpPr>
          <p:nvPr/>
        </p:nvCxnSpPr>
        <p:spPr>
          <a:xfrm rot="16200000" flipH="1">
            <a:off x="5947037" y="1102793"/>
            <a:ext cx="259275" cy="216153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34229" y="1224659"/>
            <a:ext cx="119175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XAAA6 ; Set01/PF1</a:t>
            </a:r>
            <a:endParaRPr lang="en-GB" sz="1400" dirty="0"/>
          </a:p>
        </p:txBody>
      </p:sp>
      <p:sp>
        <p:nvSpPr>
          <p:cNvPr id="50" name="Oval 49"/>
          <p:cNvSpPr/>
          <p:nvPr/>
        </p:nvSpPr>
        <p:spPr>
          <a:xfrm>
            <a:off x="6434228" y="16570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6625580" y="1665367"/>
            <a:ext cx="660700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PAAF1 ; </a:t>
            </a:r>
            <a:endParaRPr lang="en-GB" sz="1400" dirty="0" err="1" smtClean="0"/>
          </a:p>
        </p:txBody>
      </p:sp>
      <p:sp>
        <p:nvSpPr>
          <p:cNvPr id="52" name="Oval 51"/>
          <p:cNvSpPr/>
          <p:nvPr/>
        </p:nvSpPr>
        <p:spPr>
          <a:xfrm>
            <a:off x="6425405" y="19337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6647235" y="1959981"/>
            <a:ext cx="854056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PAAF3 x 15 </a:t>
            </a:r>
            <a:r>
              <a:rPr lang="fi-FI" sz="900" dirty="0"/>
              <a:t>; </a:t>
            </a:r>
            <a:endParaRPr lang="en-GB" sz="1400" dirty="0"/>
          </a:p>
        </p:txBody>
      </p:sp>
      <p:cxnSp>
        <p:nvCxnSpPr>
          <p:cNvPr id="54" name="Elbow Connector 53"/>
          <p:cNvCxnSpPr>
            <a:stCxn id="47" idx="4"/>
            <a:endCxn id="50" idx="2"/>
          </p:cNvCxnSpPr>
          <p:nvPr/>
        </p:nvCxnSpPr>
        <p:spPr>
          <a:xfrm rot="16200000" flipH="1">
            <a:off x="6205231" y="1536051"/>
            <a:ext cx="316528" cy="141465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7" idx="4"/>
            <a:endCxn id="52" idx="2"/>
          </p:cNvCxnSpPr>
          <p:nvPr/>
        </p:nvCxnSpPr>
        <p:spPr>
          <a:xfrm rot="16200000" flipH="1">
            <a:off x="6062482" y="1678801"/>
            <a:ext cx="593204" cy="13264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191206" y="2454755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6440684" y="2446918"/>
            <a:ext cx="1185299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XAAA7 ; Set02/PF1</a:t>
            </a:r>
            <a:endParaRPr lang="en-GB" sz="1400" dirty="0" err="1" smtClean="0"/>
          </a:p>
        </p:txBody>
      </p:sp>
      <p:cxnSp>
        <p:nvCxnSpPr>
          <p:cNvPr id="58" name="Elbow Connector 57"/>
          <p:cNvCxnSpPr>
            <a:stCxn id="46" idx="4"/>
            <a:endCxn id="56" idx="2"/>
          </p:cNvCxnSpPr>
          <p:nvPr/>
        </p:nvCxnSpPr>
        <p:spPr>
          <a:xfrm rot="16200000" flipH="1">
            <a:off x="5347429" y="1718990"/>
            <a:ext cx="1460682" cy="226871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467370" y="28514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6650252" y="2855010"/>
            <a:ext cx="984587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PAAF4 x 10 ; </a:t>
            </a:r>
            <a:endParaRPr lang="en-GB" sz="1400" dirty="0" err="1" smtClean="0"/>
          </a:p>
        </p:txBody>
      </p:sp>
      <p:cxnSp>
        <p:nvCxnSpPr>
          <p:cNvPr id="61" name="Elbow Connector 60"/>
          <p:cNvCxnSpPr>
            <a:stCxn id="56" idx="4"/>
            <a:endCxn id="59" idx="2"/>
          </p:cNvCxnSpPr>
          <p:nvPr/>
        </p:nvCxnSpPr>
        <p:spPr>
          <a:xfrm rot="16200000" flipH="1">
            <a:off x="6238972" y="2731025"/>
            <a:ext cx="288645" cy="16815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2858597" y="1858382"/>
            <a:ext cx="144016" cy="1754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3002614" y="1857826"/>
            <a:ext cx="584702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DAAF1</a:t>
            </a:r>
            <a:endParaRPr lang="en-GB" sz="1400" dirty="0" err="1" smtClean="0"/>
          </a:p>
        </p:txBody>
      </p:sp>
      <p:sp>
        <p:nvSpPr>
          <p:cNvPr id="64" name="Isosceles Triangle 63"/>
          <p:cNvSpPr/>
          <p:nvPr/>
        </p:nvSpPr>
        <p:spPr>
          <a:xfrm>
            <a:off x="3146550" y="2480206"/>
            <a:ext cx="144016" cy="1754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3266562" y="2478338"/>
            <a:ext cx="614682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DAAF3 </a:t>
            </a:r>
            <a:endParaRPr lang="en-GB" sz="1400" dirty="0" err="1" smtClean="0"/>
          </a:p>
        </p:txBody>
      </p:sp>
      <p:sp>
        <p:nvSpPr>
          <p:cNvPr id="66" name="Isosceles Triangle 65"/>
          <p:cNvSpPr/>
          <p:nvPr/>
        </p:nvSpPr>
        <p:spPr>
          <a:xfrm>
            <a:off x="2845998" y="3900354"/>
            <a:ext cx="144016" cy="1754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2990014" y="3899798"/>
            <a:ext cx="592268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DAAF4; </a:t>
            </a:r>
            <a:endParaRPr lang="en-GB" sz="1400" dirty="0" err="1" smtClean="0"/>
          </a:p>
        </p:txBody>
      </p:sp>
      <p:sp>
        <p:nvSpPr>
          <p:cNvPr id="68" name="Isosceles Triangle 67"/>
          <p:cNvSpPr/>
          <p:nvPr/>
        </p:nvSpPr>
        <p:spPr>
          <a:xfrm>
            <a:off x="2894946" y="2181307"/>
            <a:ext cx="144016" cy="1754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/>
          <p:cNvSpPr txBox="1"/>
          <p:nvPr/>
        </p:nvSpPr>
        <p:spPr>
          <a:xfrm>
            <a:off x="3008891" y="2180915"/>
            <a:ext cx="144945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DAAF2</a:t>
            </a:r>
            <a:endParaRPr lang="en-GB" sz="1400" dirty="0" err="1" smtClean="0"/>
          </a:p>
        </p:txBody>
      </p:sp>
      <p:sp>
        <p:nvSpPr>
          <p:cNvPr id="70" name="Isosceles Triangle 69"/>
          <p:cNvSpPr/>
          <p:nvPr/>
        </p:nvSpPr>
        <p:spPr>
          <a:xfrm>
            <a:off x="7526641" y="1219290"/>
            <a:ext cx="144016" cy="1754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7589529" y="1244803"/>
            <a:ext cx="144016" cy="1754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7680079" y="1120250"/>
            <a:ext cx="59696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DAAF1; </a:t>
            </a:r>
            <a:endParaRPr lang="en-GB" sz="1400" dirty="0" err="1" smtClean="0"/>
          </a:p>
        </p:txBody>
      </p:sp>
      <p:sp>
        <p:nvSpPr>
          <p:cNvPr id="73" name="Oval 72"/>
          <p:cNvSpPr/>
          <p:nvPr/>
        </p:nvSpPr>
        <p:spPr>
          <a:xfrm>
            <a:off x="6180449" y="3497326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Elbow Connector 73"/>
          <p:cNvCxnSpPr>
            <a:stCxn id="46" idx="4"/>
            <a:endCxn id="73" idx="2"/>
          </p:cNvCxnSpPr>
          <p:nvPr/>
        </p:nvCxnSpPr>
        <p:spPr>
          <a:xfrm rot="16200000" flipH="1">
            <a:off x="4820766" y="2245654"/>
            <a:ext cx="2503253" cy="216114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34228" y="3498951"/>
            <a:ext cx="1253739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XAAA8 </a:t>
            </a:r>
            <a:r>
              <a:rPr lang="fi-FI" sz="900" dirty="0"/>
              <a:t>; </a:t>
            </a:r>
            <a:r>
              <a:rPr lang="fi-FI" sz="900" dirty="0" smtClean="0"/>
              <a:t>Set03/PF1</a:t>
            </a:r>
            <a:endParaRPr lang="en-GB" sz="1400" dirty="0" err="1" smtClean="0"/>
          </a:p>
        </p:txBody>
      </p:sp>
      <p:sp>
        <p:nvSpPr>
          <p:cNvPr id="76" name="Oval 75"/>
          <p:cNvSpPr/>
          <p:nvPr/>
        </p:nvSpPr>
        <p:spPr>
          <a:xfrm>
            <a:off x="6475729" y="313801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6667255" y="3147148"/>
            <a:ext cx="628327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PAAF5 ;</a:t>
            </a:r>
            <a:endParaRPr lang="en-GB" sz="1400" dirty="0" err="1" smtClean="0"/>
          </a:p>
        </p:txBody>
      </p:sp>
      <p:sp>
        <p:nvSpPr>
          <p:cNvPr id="78" name="Oval 77"/>
          <p:cNvSpPr/>
          <p:nvPr/>
        </p:nvSpPr>
        <p:spPr>
          <a:xfrm>
            <a:off x="6385743" y="395142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6611059" y="3960408"/>
            <a:ext cx="675221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PAAF6 ; </a:t>
            </a:r>
            <a:endParaRPr lang="en-GB" sz="1400" dirty="0" err="1" smtClean="0"/>
          </a:p>
        </p:txBody>
      </p:sp>
      <p:cxnSp>
        <p:nvCxnSpPr>
          <p:cNvPr id="80" name="Elbow Connector 79"/>
          <p:cNvCxnSpPr>
            <a:stCxn id="56" idx="4"/>
            <a:endCxn id="76" idx="2"/>
          </p:cNvCxnSpPr>
          <p:nvPr/>
        </p:nvCxnSpPr>
        <p:spPr>
          <a:xfrm rot="16200000" flipH="1">
            <a:off x="6099851" y="2870145"/>
            <a:ext cx="575244" cy="176511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3" idx="4"/>
            <a:endCxn id="78" idx="2"/>
          </p:cNvCxnSpPr>
          <p:nvPr/>
        </p:nvCxnSpPr>
        <p:spPr>
          <a:xfrm rot="16200000" flipH="1">
            <a:off x="6164061" y="3837750"/>
            <a:ext cx="346083" cy="9728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299217" y="1451052"/>
            <a:ext cx="162468" cy="14458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eform 82"/>
          <p:cNvSpPr/>
          <p:nvPr/>
        </p:nvSpPr>
        <p:spPr>
          <a:xfrm>
            <a:off x="6318280" y="1383276"/>
            <a:ext cx="350631" cy="289160"/>
          </a:xfrm>
          <a:custGeom>
            <a:avLst/>
            <a:gdLst>
              <a:gd name="connsiteX0" fmla="*/ 0 w 350631"/>
              <a:gd name="connsiteY0" fmla="*/ 0 h 289160"/>
              <a:gd name="connsiteX1" fmla="*/ 350377 w 350631"/>
              <a:gd name="connsiteY1" fmla="*/ 188007 h 289160"/>
              <a:gd name="connsiteX2" fmla="*/ 68366 w 350631"/>
              <a:gd name="connsiteY2" fmla="*/ 230736 h 28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631" h="289160">
                <a:moveTo>
                  <a:pt x="0" y="0"/>
                </a:moveTo>
                <a:cubicBezTo>
                  <a:pt x="169491" y="74775"/>
                  <a:pt x="338983" y="149551"/>
                  <a:pt x="350377" y="188007"/>
                </a:cubicBezTo>
                <a:cubicBezTo>
                  <a:pt x="361771" y="226463"/>
                  <a:pt x="-14243" y="367469"/>
                  <a:pt x="68366" y="23073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6400775" y="1443071"/>
            <a:ext cx="1456467" cy="18042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700" dirty="0" smtClean="0"/>
              <a:t>Set01 SetData (mrp1,2..)</a:t>
            </a:r>
            <a:endParaRPr lang="en-GB" sz="1100" dirty="0" err="1" smtClean="0"/>
          </a:p>
        </p:txBody>
      </p:sp>
      <p:sp>
        <p:nvSpPr>
          <p:cNvPr id="85" name="Rounded Rectangle 84"/>
          <p:cNvSpPr/>
          <p:nvPr/>
        </p:nvSpPr>
        <p:spPr>
          <a:xfrm>
            <a:off x="6309986" y="2662437"/>
            <a:ext cx="162468" cy="14458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6405193" y="2646149"/>
            <a:ext cx="904494" cy="18042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700" dirty="0" smtClean="0"/>
              <a:t>Set02 SetData</a:t>
            </a:r>
            <a:endParaRPr lang="en-GB" sz="1100" dirty="0" err="1" smtClean="0"/>
          </a:p>
        </p:txBody>
      </p:sp>
      <p:sp>
        <p:nvSpPr>
          <p:cNvPr id="87" name="Rounded Rectangle 86"/>
          <p:cNvSpPr/>
          <p:nvPr/>
        </p:nvSpPr>
        <p:spPr>
          <a:xfrm>
            <a:off x="6291583" y="3698747"/>
            <a:ext cx="162468" cy="14458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6382822" y="3697950"/>
            <a:ext cx="999013" cy="16503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600" dirty="0" smtClean="0"/>
              <a:t>Set03 SetData</a:t>
            </a:r>
            <a:endParaRPr lang="en-GB" sz="1050" dirty="0" err="1" smtClean="0"/>
          </a:p>
        </p:txBody>
      </p:sp>
      <p:sp>
        <p:nvSpPr>
          <p:cNvPr id="89" name="Freeform 88"/>
          <p:cNvSpPr/>
          <p:nvPr/>
        </p:nvSpPr>
        <p:spPr>
          <a:xfrm>
            <a:off x="931492" y="1097399"/>
            <a:ext cx="4760008" cy="120026"/>
          </a:xfrm>
          <a:custGeom>
            <a:avLst/>
            <a:gdLst>
              <a:gd name="connsiteX0" fmla="*/ 0 w 4760008"/>
              <a:gd name="connsiteY0" fmla="*/ 102935 h 120026"/>
              <a:gd name="connsiteX1" fmla="*/ 4760008 w 4760008"/>
              <a:gd name="connsiteY1" fmla="*/ 120026 h 12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0008" h="120026">
                <a:moveTo>
                  <a:pt x="0" y="102935"/>
                </a:moveTo>
                <a:cubicBezTo>
                  <a:pt x="2115084" y="11067"/>
                  <a:pt x="4230169" y="-80800"/>
                  <a:pt x="4760008" y="12002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667" y="4976007"/>
            <a:ext cx="755178" cy="726999"/>
          </a:xfrm>
          <a:prstGeom prst="rect">
            <a:avLst/>
          </a:prstGeom>
        </p:spPr>
      </p:pic>
      <p:sp>
        <p:nvSpPr>
          <p:cNvPr id="91" name="Right Arrow 90"/>
          <p:cNvSpPr/>
          <p:nvPr/>
        </p:nvSpPr>
        <p:spPr>
          <a:xfrm>
            <a:off x="3498263" y="1072447"/>
            <a:ext cx="1727632" cy="106224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9139423" y="4798467"/>
            <a:ext cx="144965" cy="14064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9284388" y="4788029"/>
            <a:ext cx="1361668" cy="16503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600" dirty="0" smtClean="0"/>
              <a:t>Realization Item (Set Material)</a:t>
            </a:r>
            <a:endParaRPr lang="en-GB" sz="1050" dirty="0" err="1" smtClean="0"/>
          </a:p>
        </p:txBody>
      </p:sp>
      <p:sp>
        <p:nvSpPr>
          <p:cNvPr id="94" name="TextBox 93"/>
          <p:cNvSpPr txBox="1"/>
          <p:nvPr/>
        </p:nvSpPr>
        <p:spPr>
          <a:xfrm>
            <a:off x="7709759" y="1294005"/>
            <a:ext cx="64873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DAAF2; </a:t>
            </a:r>
            <a:endParaRPr lang="en-GB" sz="1400" dirty="0" err="1" smtClean="0"/>
          </a:p>
        </p:txBody>
      </p:sp>
      <p:sp>
        <p:nvSpPr>
          <p:cNvPr id="95" name="Oval 94"/>
          <p:cNvSpPr/>
          <p:nvPr/>
        </p:nvSpPr>
        <p:spPr>
          <a:xfrm>
            <a:off x="1339780" y="45833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1616424" y="489549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1832448" y="518941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Elbow Connector 97"/>
          <p:cNvCxnSpPr>
            <a:stCxn id="16" idx="4"/>
            <a:endCxn id="95" idx="2"/>
          </p:cNvCxnSpPr>
          <p:nvPr/>
        </p:nvCxnSpPr>
        <p:spPr>
          <a:xfrm rot="16200000" flipH="1">
            <a:off x="791673" y="4143225"/>
            <a:ext cx="909926" cy="186287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5" idx="4"/>
            <a:endCxn id="96" idx="2"/>
          </p:cNvCxnSpPr>
          <p:nvPr/>
        </p:nvCxnSpPr>
        <p:spPr>
          <a:xfrm rot="16200000" flipH="1">
            <a:off x="1430026" y="4817110"/>
            <a:ext cx="204164" cy="16863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6" idx="4"/>
            <a:endCxn id="97" idx="2"/>
          </p:cNvCxnSpPr>
          <p:nvPr/>
        </p:nvCxnSpPr>
        <p:spPr>
          <a:xfrm rot="16200000" flipH="1">
            <a:off x="1685487" y="5150469"/>
            <a:ext cx="185911" cy="10801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832448" y="548854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Elbow Connector 101"/>
          <p:cNvCxnSpPr>
            <a:stCxn id="96" idx="4"/>
            <a:endCxn id="101" idx="2"/>
          </p:cNvCxnSpPr>
          <p:nvPr/>
        </p:nvCxnSpPr>
        <p:spPr>
          <a:xfrm rot="16200000" flipH="1">
            <a:off x="1535925" y="5300031"/>
            <a:ext cx="485035" cy="10801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84558" y="4566836"/>
            <a:ext cx="3275474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PAAF7 ; Set04/PF1</a:t>
            </a:r>
            <a:r>
              <a:rPr lang="fi-FI" sz="900" dirty="0"/>
              <a:t>; </a:t>
            </a:r>
            <a:r>
              <a:rPr lang="fi-FI" sz="900" dirty="0" smtClean="0"/>
              <a:t> ParentSet Set03</a:t>
            </a:r>
            <a:endParaRPr lang="en-GB" sz="1400" dirty="0" err="1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1820311" y="4862762"/>
            <a:ext cx="1311529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PAAF8 ; </a:t>
            </a:r>
            <a:r>
              <a:rPr lang="fi-FI" sz="900" dirty="0"/>
              <a:t>Set04/PF1 </a:t>
            </a:r>
            <a:r>
              <a:rPr lang="fi-FI" sz="900" dirty="0" smtClean="0"/>
              <a:t>; </a:t>
            </a:r>
            <a:endParaRPr lang="en-GB" sz="1400" dirty="0" err="1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2083261" y="5187990"/>
            <a:ext cx="1207305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PAAF9 ; Set04/PF1</a:t>
            </a:r>
            <a:endParaRPr lang="en-GB" sz="1400" dirty="0" err="1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2083260" y="5491803"/>
            <a:ext cx="2200708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PAAF10 </a:t>
            </a:r>
            <a:r>
              <a:rPr lang="fi-FI" sz="900" dirty="0"/>
              <a:t>; </a:t>
            </a:r>
            <a:r>
              <a:rPr lang="fi-FI" sz="900" dirty="0" smtClean="0"/>
              <a:t>Set05/PF1 ; ParentSet Set04 </a:t>
            </a:r>
            <a:endParaRPr lang="en-GB" sz="1400" dirty="0" err="1" smtClean="0"/>
          </a:p>
        </p:txBody>
      </p:sp>
      <p:sp>
        <p:nvSpPr>
          <p:cNvPr id="107" name="Freeform 106"/>
          <p:cNvSpPr/>
          <p:nvPr/>
        </p:nvSpPr>
        <p:spPr>
          <a:xfrm>
            <a:off x="2615013" y="1213503"/>
            <a:ext cx="3204673" cy="26499"/>
          </a:xfrm>
          <a:custGeom>
            <a:avLst/>
            <a:gdLst>
              <a:gd name="connsiteX0" fmla="*/ 0 w 3204673"/>
              <a:gd name="connsiteY0" fmla="*/ 0 h 26499"/>
              <a:gd name="connsiteX1" fmla="*/ 3204673 w 3204673"/>
              <a:gd name="connsiteY1" fmla="*/ 8546 h 2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4673" h="26499">
                <a:moveTo>
                  <a:pt x="0" y="0"/>
                </a:moveTo>
                <a:cubicBezTo>
                  <a:pt x="1395813" y="21364"/>
                  <a:pt x="2791626" y="42729"/>
                  <a:pt x="3204673" y="854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c 107"/>
          <p:cNvSpPr/>
          <p:nvPr/>
        </p:nvSpPr>
        <p:spPr>
          <a:xfrm>
            <a:off x="1950751" y="805531"/>
            <a:ext cx="3867473" cy="678072"/>
          </a:xfrm>
          <a:prstGeom prst="arc">
            <a:avLst>
              <a:gd name="adj1" fmla="val 10997388"/>
              <a:gd name="adj2" fmla="val 21271146"/>
            </a:avLst>
          </a:prstGeom>
          <a:ln w="63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/>
          <p:cNvSpPr txBox="1"/>
          <p:nvPr/>
        </p:nvSpPr>
        <p:spPr>
          <a:xfrm>
            <a:off x="3429652" y="623558"/>
            <a:ext cx="1966883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”Preferred realization”</a:t>
            </a:r>
            <a:endParaRPr lang="en-GB" sz="900" dirty="0" err="1" smtClean="0"/>
          </a:p>
        </p:txBody>
      </p:sp>
      <p:sp>
        <p:nvSpPr>
          <p:cNvPr id="110" name="Oval 109"/>
          <p:cNvSpPr/>
          <p:nvPr/>
        </p:nvSpPr>
        <p:spPr>
          <a:xfrm>
            <a:off x="6390668" y="4282826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1" name="Elbow Connector 110"/>
          <p:cNvCxnSpPr>
            <a:stCxn id="73" idx="4"/>
            <a:endCxn id="110" idx="2"/>
          </p:cNvCxnSpPr>
          <p:nvPr/>
        </p:nvCxnSpPr>
        <p:spPr>
          <a:xfrm rot="16200000" flipH="1">
            <a:off x="6000820" y="4000990"/>
            <a:ext cx="677488" cy="102207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03058" y="4282826"/>
            <a:ext cx="1253739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XAAA9 </a:t>
            </a:r>
            <a:r>
              <a:rPr lang="fi-FI" sz="900" dirty="0"/>
              <a:t>; </a:t>
            </a:r>
            <a:r>
              <a:rPr lang="fi-FI" sz="900" dirty="0" smtClean="0"/>
              <a:t>Set04/PF1</a:t>
            </a:r>
            <a:endParaRPr lang="en-GB" sz="1400" dirty="0" err="1" smtClean="0"/>
          </a:p>
        </p:txBody>
      </p:sp>
      <p:sp>
        <p:nvSpPr>
          <p:cNvPr id="113" name="Oval 112"/>
          <p:cNvSpPr/>
          <p:nvPr/>
        </p:nvSpPr>
        <p:spPr>
          <a:xfrm>
            <a:off x="6617569" y="53285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6801983" y="5327119"/>
            <a:ext cx="653680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PAAF9 ; </a:t>
            </a:r>
            <a:endParaRPr lang="en-GB" sz="1400" dirty="0" err="1" smtClean="0"/>
          </a:p>
        </p:txBody>
      </p:sp>
      <p:cxnSp>
        <p:nvCxnSpPr>
          <p:cNvPr id="115" name="Elbow Connector 114"/>
          <p:cNvCxnSpPr>
            <a:stCxn id="110" idx="4"/>
            <a:endCxn id="113" idx="2"/>
          </p:cNvCxnSpPr>
          <p:nvPr/>
        </p:nvCxnSpPr>
        <p:spPr>
          <a:xfrm rot="16200000" flipH="1">
            <a:off x="6089269" y="4908260"/>
            <a:ext cx="937710" cy="118889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15"/>
          <p:cNvSpPr/>
          <p:nvPr/>
        </p:nvSpPr>
        <p:spPr>
          <a:xfrm>
            <a:off x="7554282" y="3522332"/>
            <a:ext cx="133685" cy="17561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>
            <a:off x="7634522" y="3516203"/>
            <a:ext cx="592268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DAAF4; </a:t>
            </a:r>
            <a:endParaRPr lang="en-GB" sz="1400" dirty="0" err="1" smtClean="0"/>
          </a:p>
        </p:txBody>
      </p:sp>
      <p:sp>
        <p:nvSpPr>
          <p:cNvPr id="118" name="Oval 117"/>
          <p:cNvSpPr/>
          <p:nvPr/>
        </p:nvSpPr>
        <p:spPr>
          <a:xfrm>
            <a:off x="1332979" y="42512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582031" y="4246015"/>
            <a:ext cx="2406766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PAAF11 ; DELETE/PF1</a:t>
            </a:r>
            <a:endParaRPr lang="en-GB" sz="1400" dirty="0" err="1" smtClean="0"/>
          </a:p>
        </p:txBody>
      </p:sp>
      <p:cxnSp>
        <p:nvCxnSpPr>
          <p:cNvPr id="120" name="Elbow Connector 119"/>
          <p:cNvCxnSpPr>
            <a:stCxn id="16" idx="4"/>
            <a:endCxn id="118" idx="2"/>
          </p:cNvCxnSpPr>
          <p:nvPr/>
        </p:nvCxnSpPr>
        <p:spPr>
          <a:xfrm rot="16200000" flipH="1">
            <a:off x="954333" y="3980566"/>
            <a:ext cx="577806" cy="179486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617046" y="473073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6617046" y="502025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6812390" y="4716444"/>
            <a:ext cx="653680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PAAF7 ; </a:t>
            </a:r>
            <a:endParaRPr lang="en-GB" sz="1400" dirty="0" err="1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6830131" y="5022667"/>
            <a:ext cx="653680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PAAF8 ; </a:t>
            </a:r>
            <a:endParaRPr lang="en-GB" sz="1400" dirty="0" err="1" smtClean="0"/>
          </a:p>
        </p:txBody>
      </p:sp>
      <p:cxnSp>
        <p:nvCxnSpPr>
          <p:cNvPr id="125" name="Elbow Connector 124"/>
          <p:cNvCxnSpPr>
            <a:stCxn id="121" idx="2"/>
            <a:endCxn id="110" idx="4"/>
          </p:cNvCxnSpPr>
          <p:nvPr/>
        </p:nvCxnSpPr>
        <p:spPr>
          <a:xfrm rot="10800000">
            <a:off x="6498680" y="4498851"/>
            <a:ext cx="118366" cy="339901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2" idx="2"/>
            <a:endCxn id="110" idx="4"/>
          </p:cNvCxnSpPr>
          <p:nvPr/>
        </p:nvCxnSpPr>
        <p:spPr>
          <a:xfrm rot="10800000">
            <a:off x="6498680" y="4498851"/>
            <a:ext cx="118366" cy="629419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6617046" y="5629160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Elbow Connector 127"/>
          <p:cNvCxnSpPr>
            <a:stCxn id="110" idx="4"/>
            <a:endCxn id="127" idx="2"/>
          </p:cNvCxnSpPr>
          <p:nvPr/>
        </p:nvCxnSpPr>
        <p:spPr>
          <a:xfrm rot="16200000" flipH="1">
            <a:off x="5938702" y="5058828"/>
            <a:ext cx="1238322" cy="118366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812390" y="5649380"/>
            <a:ext cx="1253739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XAAA10 </a:t>
            </a:r>
            <a:r>
              <a:rPr lang="fi-FI" sz="900" dirty="0"/>
              <a:t>; </a:t>
            </a:r>
            <a:r>
              <a:rPr lang="fi-FI" sz="900" dirty="0" smtClean="0"/>
              <a:t>Set05/PF1</a:t>
            </a:r>
            <a:endParaRPr lang="en-GB" sz="1400" dirty="0" err="1" smtClean="0"/>
          </a:p>
        </p:txBody>
      </p:sp>
      <p:sp>
        <p:nvSpPr>
          <p:cNvPr id="130" name="Oval 129"/>
          <p:cNvSpPr/>
          <p:nvPr/>
        </p:nvSpPr>
        <p:spPr>
          <a:xfrm>
            <a:off x="6830310" y="608734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/>
          <p:cNvSpPr txBox="1"/>
          <p:nvPr/>
        </p:nvSpPr>
        <p:spPr>
          <a:xfrm>
            <a:off x="7011059" y="6081390"/>
            <a:ext cx="676908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900" dirty="0" smtClean="0"/>
              <a:t>PAAF10 ;</a:t>
            </a:r>
            <a:endParaRPr lang="en-GB" sz="1400" dirty="0" err="1" smtClean="0"/>
          </a:p>
        </p:txBody>
      </p:sp>
      <p:cxnSp>
        <p:nvCxnSpPr>
          <p:cNvPr id="132" name="Elbow Connector 131"/>
          <p:cNvCxnSpPr>
            <a:stCxn id="127" idx="4"/>
            <a:endCxn id="130" idx="2"/>
          </p:cNvCxnSpPr>
          <p:nvPr/>
        </p:nvCxnSpPr>
        <p:spPr>
          <a:xfrm rot="16200000" flipH="1">
            <a:off x="6602596" y="5967646"/>
            <a:ext cx="350177" cy="105252"/>
          </a:xfrm>
          <a:prstGeom prst="bentConnector2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6494344" y="4498593"/>
            <a:ext cx="162468" cy="14458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/>
          <p:cNvSpPr txBox="1"/>
          <p:nvPr/>
        </p:nvSpPr>
        <p:spPr>
          <a:xfrm>
            <a:off x="6590516" y="4482737"/>
            <a:ext cx="999013" cy="18042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700" dirty="0" smtClean="0"/>
              <a:t>Set04 SetData</a:t>
            </a:r>
            <a:endParaRPr lang="en-GB" sz="1100" dirty="0" err="1" smtClean="0"/>
          </a:p>
        </p:txBody>
      </p:sp>
      <p:sp>
        <p:nvSpPr>
          <p:cNvPr id="135" name="Rounded Rectangle 134"/>
          <p:cNvSpPr/>
          <p:nvPr/>
        </p:nvSpPr>
        <p:spPr>
          <a:xfrm>
            <a:off x="6725581" y="5841855"/>
            <a:ext cx="162468" cy="14458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extBox 135"/>
          <p:cNvSpPr txBox="1"/>
          <p:nvPr/>
        </p:nvSpPr>
        <p:spPr>
          <a:xfrm>
            <a:off x="6826752" y="5825601"/>
            <a:ext cx="999013" cy="180425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fi-FI" sz="700" dirty="0" smtClean="0"/>
              <a:t>Set05 SetData</a:t>
            </a:r>
            <a:endParaRPr lang="en-GB" sz="1100" dirty="0" err="1" smtClean="0"/>
          </a:p>
        </p:txBody>
      </p:sp>
    </p:spTree>
    <p:extLst>
      <p:ext uri="{BB962C8B-B14F-4D97-AF65-F5344CB8AC3E}">
        <p14:creationId xmlns:p14="http://schemas.microsoft.com/office/powerpoint/2010/main" val="37560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7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6092" y="2457331"/>
            <a:ext cx="8752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4D4D4D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系统设计</a:t>
            </a:r>
            <a:endParaRPr lang="en-GB" sz="4400" dirty="0" err="1">
              <a:solidFill>
                <a:srgbClr val="4D4D4D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3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3079845"/>
              </p:ext>
            </p:extLst>
          </p:nvPr>
        </p:nvGraphicFramePr>
        <p:xfrm>
          <a:off x="1106905" y="202404"/>
          <a:ext cx="10154652" cy="624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1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49DF-9455-421D-BF33-B85C3890B833}" type="datetime1">
              <a:rPr lang="fi-FI" smtClean="0"/>
              <a:t>23.5.2018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[Presentation name / Author]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46A-BDF6-478F-96A5-81B6E525D8B8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51" y="5706184"/>
            <a:ext cx="930875" cy="934540"/>
          </a:xfrm>
          <a:prstGeom prst="rect">
            <a:avLst/>
          </a:prstGeom>
        </p:spPr>
      </p:pic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739246194"/>
              </p:ext>
            </p:extLst>
          </p:nvPr>
        </p:nvGraphicFramePr>
        <p:xfrm>
          <a:off x="1269610" y="4304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49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tsila">
  <a:themeElements>
    <a:clrScheme name="Wartsila_colours">
      <a:dk1>
        <a:sysClr val="windowText" lastClr="000000"/>
      </a:dk1>
      <a:lt1>
        <a:sysClr val="window" lastClr="FFFFFF"/>
      </a:lt1>
      <a:dk2>
        <a:srgbClr val="0F334A"/>
      </a:dk2>
      <a:lt2>
        <a:srgbClr val="B3B3B3"/>
      </a:lt2>
      <a:accent1>
        <a:srgbClr val="004A6B"/>
      </a:accent1>
      <a:accent2>
        <a:srgbClr val="FF7303"/>
      </a:accent2>
      <a:accent3>
        <a:srgbClr val="555555"/>
      </a:accent3>
      <a:accent4>
        <a:srgbClr val="808080"/>
      </a:accent4>
      <a:accent5>
        <a:srgbClr val="CCCCCC"/>
      </a:accent5>
      <a:accent6>
        <a:srgbClr val="086795"/>
      </a:accent6>
      <a:hlink>
        <a:srgbClr val="FF7321"/>
      </a:hlink>
      <a:folHlink>
        <a:srgbClr val="004A6B"/>
      </a:folHlink>
    </a:clrScheme>
    <a:fontScheme name="Wärtsilä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rnd">
          <a:solidFill>
            <a:schemeClr val="accent2"/>
          </a:solidFill>
          <a:round/>
          <a:headEnd type="oval" w="lg" len="lg"/>
          <a:tailEnd type="oval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artsila.potx" id="{E0E8A113-8A90-4BFE-8B74-F199B072D5FC}" vid="{278ADF51-BF27-4951-86FE-85674A39B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wartsila</Template>
  <TotalTime>743</TotalTime>
  <Words>517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Unicode MS</vt:lpstr>
      <vt:lpstr>Arial</vt:lpstr>
      <vt:lpstr>Calibri</vt:lpstr>
      <vt:lpstr>Wartsila</vt:lpstr>
      <vt:lpstr>基于Teamcenter的BOM数据迁移技术研究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Wartsila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基于Teamcenter的BOM数据迁移技术研究</dc:title>
  <dc:creator>Gu, Jay (External)</dc:creator>
  <cp:lastModifiedBy>Gu, Jay (External)</cp:lastModifiedBy>
  <cp:revision>39</cp:revision>
  <dcterms:created xsi:type="dcterms:W3CDTF">2018-05-21T08:49:34Z</dcterms:created>
  <dcterms:modified xsi:type="dcterms:W3CDTF">2018-05-23T09:09:03Z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RONO_CP_Class">
    <vt:lpwstr>Public</vt:lpwstr>
  </property>
  <property fmtid="{D5CDD505-2E9C-101B-9397-08002B2CF9AE}" pid="3" name="KRONO_status">
    <vt:lpwstr> </vt:lpwstr>
  </property>
  <property fmtid="{D5CDD505-2E9C-101B-9397-08002B2CF9AE}" pid="4" name="KRONO_version">
    <vt:lpwstr> </vt:lpwstr>
  </property>
  <property fmtid="{D5CDD505-2E9C-101B-9397-08002B2CF9AE}" pid="5" name="KRONO_number">
    <vt:lpwstr> </vt:lpwstr>
  </property>
  <property fmtid="{D5CDD505-2E9C-101B-9397-08002B2CF9AE}" pid="6" name="KRONO_doctype">
    <vt:lpwstr> </vt:lpwstr>
  </property>
  <property fmtid="{D5CDD505-2E9C-101B-9397-08002B2CF9AE}" pid="7" name="KRONO_modificationdate">
    <vt:lpwstr> </vt:lpwstr>
  </property>
  <property fmtid="{D5CDD505-2E9C-101B-9397-08002B2CF9AE}" pid="8" name="KRONO_name">
    <vt:lpwstr> </vt:lpwstr>
  </property>
  <property fmtid="{D5CDD505-2E9C-101B-9397-08002B2CF9AE}" pid="9" name="KRONO_modifier">
    <vt:lpwstr> </vt:lpwstr>
  </property>
  <property fmtid="{D5CDD505-2E9C-101B-9397-08002B2CF9AE}" pid="10" name="KRONO_relevance">
    <vt:lpwstr> </vt:lpwstr>
  </property>
  <property fmtid="{D5CDD505-2E9C-101B-9397-08002B2CF9AE}" pid="11" name="KRONO_author">
    <vt:lpwstr> </vt:lpwstr>
  </property>
  <property fmtid="{D5CDD505-2E9C-101B-9397-08002B2CF9AE}" pid="12" name="KRONO_filename">
    <vt:lpwstr> </vt:lpwstr>
  </property>
  <property fmtid="{D5CDD505-2E9C-101B-9397-08002B2CF9AE}" pid="13" name="KRONO_CP_PRNAME">
    <vt:lpwstr> </vt:lpwstr>
  </property>
  <property fmtid="{D5CDD505-2E9C-101B-9397-08002B2CF9AE}" pid="14" name="KRONO_CP_PRNUM">
    <vt:lpwstr> </vt:lpwstr>
  </property>
  <property fmtid="{D5CDD505-2E9C-101B-9397-08002B2CF9AE}" pid="15" name="KRONO_CP_WCMP">
    <vt:lpwstr> </vt:lpwstr>
  </property>
  <property fmtid="{D5CDD505-2E9C-101B-9397-08002B2CF9AE}" pid="16" name="KRONO_creationdate">
    <vt:lpwstr> </vt:lpwstr>
  </property>
  <property fmtid="{D5CDD505-2E9C-101B-9397-08002B2CF9AE}" pid="17" name="KRONO_creator">
    <vt:lpwstr> </vt:lpwstr>
  </property>
  <property fmtid="{D5CDD505-2E9C-101B-9397-08002B2CF9AE}" pid="18" name="KRONO_projectname">
    <vt:lpwstr> </vt:lpwstr>
  </property>
  <property fmtid="{D5CDD505-2E9C-101B-9397-08002B2CF9AE}" pid="19" name="KRONO_docurl">
    <vt:lpwstr> </vt:lpwstr>
  </property>
  <property fmtid="{D5CDD505-2E9C-101B-9397-08002B2CF9AE}" pid="20" name="KRONO_accessprofile">
    <vt:lpwstr> </vt:lpwstr>
  </property>
  <property fmtid="{D5CDD505-2E9C-101B-9397-08002B2CF9AE}" pid="21" name="KRONO_authoremail">
    <vt:lpwstr> </vt:lpwstr>
  </property>
  <property fmtid="{D5CDD505-2E9C-101B-9397-08002B2CF9AE}" pid="22" name="KRONO_dociid">
    <vt:lpwstr> </vt:lpwstr>
  </property>
  <property fmtid="{D5CDD505-2E9C-101B-9397-08002B2CF9AE}" pid="23" name="KRONO_project_iid">
    <vt:lpwstr> </vt:lpwstr>
  </property>
  <property fmtid="{D5CDD505-2E9C-101B-9397-08002B2CF9AE}" pid="24" name="KRONO_folder_iid">
    <vt:lpwstr> </vt:lpwstr>
  </property>
  <property fmtid="{D5CDD505-2E9C-101B-9397-08002B2CF9AE}" pid="25" name="KRONO_description">
    <vt:lpwstr> </vt:lpwstr>
  </property>
  <property fmtid="{D5CDD505-2E9C-101B-9397-08002B2CF9AE}" pid="26" name="KRONO_project">
    <vt:lpwstr> </vt:lpwstr>
  </property>
  <property fmtid="{D5CDD505-2E9C-101B-9397-08002B2CF9AE}" pid="27" name="KRONO_owner">
    <vt:lpwstr> </vt:lpwstr>
  </property>
  <property fmtid="{D5CDD505-2E9C-101B-9397-08002B2CF9AE}" pid="28" name="KRONO_creationtime">
    <vt:lpwstr> </vt:lpwstr>
  </property>
  <property fmtid="{D5CDD505-2E9C-101B-9397-08002B2CF9AE}" pid="29" name="KRONO_modificationtime">
    <vt:lpwstr> </vt:lpwstr>
  </property>
  <property fmtid="{D5CDD505-2E9C-101B-9397-08002B2CF9AE}" pid="30" name="KRONO_fullpathname">
    <vt:lpwstr> </vt:lpwstr>
  </property>
  <property fmtid="{D5CDD505-2E9C-101B-9397-08002B2CF9AE}" pid="31" name="KRONO_trueaccessprofile">
    <vt:lpwstr> </vt:lpwstr>
  </property>
</Properties>
</file>