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AE9DD-6A1F-46D2-BC2F-164C4CC9A3CB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A72B9-B442-4800-9544-F5C95F3D18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32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A72B9-B442-4800-9544-F5C95F3D184B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38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892D479-F938-4F9E-A709-71C3B60E229E}" type="datetimeFigureOut">
              <a:rPr lang="en-IN" smtClean="0"/>
              <a:t>09-08-2023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A68FCC3-69BC-4084-9A58-9F8495F9025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7920880" cy="5184576"/>
          </a:xfr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1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PRESENTATION ON JAVA </a:t>
            </a: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BY – JAY GULVI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8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640"/>
            <a:ext cx="7315200" cy="115409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TO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315200" cy="4968592"/>
          </a:xfr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Java was developed by James Goslings from sun microsystem in the year 1991.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Java is open source software ,  Now currently java is owned by Oracle</a:t>
            </a:r>
          </a:p>
          <a:p>
            <a:pPr marL="45720" indent="0">
              <a:buNone/>
            </a:pPr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PLATFORM INDEPENDENT : </a:t>
            </a: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a software is built on one platform and it can run on any platform is termed as platform independent .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– Java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 byte  = 8 bits</a:t>
            </a:r>
          </a:p>
          <a:p>
            <a:pPr marL="45720" indent="0">
              <a:buNone/>
            </a:pPr>
            <a:r>
              <a:rPr lang="en-US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Data types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INTEGER		FLOATING</a:t>
            </a: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Byte - 1 byte                           Float – 4 byte</a:t>
            </a: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Short  - 2 byte		 Double – 8 byte</a:t>
            </a:r>
          </a:p>
          <a:p>
            <a:pPr marL="4572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- 4 byte</a:t>
            </a: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Long  -  8 byte </a:t>
            </a: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=====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Char (2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92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84976" cy="1991072"/>
          </a:xfr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Architecture of Java --------------------------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Step-1: </a:t>
            </a:r>
            <a:r>
              <a:rPr lang="en-US" sz="16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code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whatever program we write it is called as source code.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Step-2: </a:t>
            </a:r>
            <a:r>
              <a:rPr lang="en-US" sz="16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Compilation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The process of converting our program into system understandable form (byte    code) is purpose of compiling a program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Step-3: </a:t>
            </a:r>
            <a:r>
              <a:rPr lang="en-US" sz="16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java virtual machine is responsible for execution of every java program.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      - execution will happen in line by line manner.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692696"/>
            <a:ext cx="4827811" cy="345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0"/>
            <a:ext cx="295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IN" sz="24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8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3395511"/>
          </a:xfr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JDK-JAVA DEVELOPMENT KIT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– IF WE WANT TO DEVELOP AND EXECUTE JAVA PROGRAM IN OUR SYSYTEM WE HAVE  TO INSATLL JDK(JRE,JVM,SUPPORTING TOOLS AND SUPPORTING CLASSES).</a:t>
            </a:r>
          </a:p>
          <a:p>
            <a:pPr marL="45720" indent="0" algn="just">
              <a:buNone/>
            </a:pPr>
            <a:r>
              <a:rPr lang="en-I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Components </a:t>
            </a:r>
            <a:r>
              <a:rPr lang="en-I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JDK --------------------------- </a:t>
            </a:r>
            <a:endParaRPr lang="en-IN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JRE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- java runtime environment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 JVM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- java virtual machine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JAVA RUNTIME ENVIRONMENT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 IT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IS USED FOR EXECUTING JAVA PROGRAM OR RUNNING JAVA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APP</a:t>
            </a:r>
          </a:p>
          <a:p>
            <a:pPr algn="just"/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JAVA VIRTUAL MACHINE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 IT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IS RESPONSIBLE TO EXECUTE EVERY JAVA PROGRAM.</a:t>
            </a:r>
          </a:p>
        </p:txBody>
      </p:sp>
    </p:spTree>
    <p:extLst>
      <p:ext uri="{BB962C8B-B14F-4D97-AF65-F5344CB8AC3E}">
        <p14:creationId xmlns:p14="http://schemas.microsoft.com/office/powerpoint/2010/main" val="38973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1"/>
            <a:ext cx="8568952" cy="5400640"/>
          </a:xfr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45720" indent="0" algn="just" fontAlgn="base">
              <a:lnSpc>
                <a:spcPct val="150000"/>
              </a:lnSpc>
              <a:buNone/>
            </a:pPr>
            <a:r>
              <a:rPr lang="en-US" sz="1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Byte Code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Byte Code can be defined as an intermediate code generated by the compiler after the compilation of source code(JAVA Program). This intermediate code makes Java a platform-independent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</a:p>
          <a:p>
            <a:pPr marL="45720" indent="0" algn="just" fontAlgn="base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 Collection framework provides a Stack class that models and implements a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Stack data structure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The class is based on the basic principle of last-in-first-out. In addition to the basic push and pop operations, the class provides three more functions of empty, search, and peek.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18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120</TotalTime>
  <Words>242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PowerPoint Presentation</vt:lpstr>
      <vt:lpstr>INTRODUCTION TO JAVA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2023-08-08T18:07:36Z</dcterms:created>
  <dcterms:modified xsi:type="dcterms:W3CDTF">2023-08-09T09:32:15Z</dcterms:modified>
</cp:coreProperties>
</file>