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71" r:id="rId19"/>
    <p:sldId id="2146847069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heme" Target="theme/theme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/>
                <a:cs typeface="Arial"/>
              </a:rPr>
              <a:t>Travel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Jay Gupta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Greater Noida Institute of Technology,  Computer Science &amp; Engineering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39947" y="618067"/>
            <a:ext cx="5867807" cy="5598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B302B2-DD84-6414-6176-241CCEC1BC8D}"/>
              </a:ext>
            </a:extLst>
          </p:cNvPr>
          <p:cNvSpPr txBox="1"/>
          <p:nvPr/>
        </p:nvSpPr>
        <p:spPr>
          <a:xfrm>
            <a:off x="711471" y="1426611"/>
            <a:ext cx="424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Prototype supports personalized suggestions for hotels, flights, attractions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85006" y="1610496"/>
            <a:ext cx="7738170" cy="4706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885006" y="1134307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Travel Planner Agent automates and personalizes the trip planning experience, reducing stress and improving travel efficiency. </a:t>
            </a:r>
          </a:p>
          <a:p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brings together real-time data, intelligent suggestions, and user-focused customization, making it a valuable assistant for modern travelers. </a:t>
            </a:r>
          </a:p>
          <a:p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Future integrations can include ticket booking, visa support, and AR-based local guides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libri"/>
                <a:ea typeface="+mn-lt"/>
                <a:cs typeface="+mn-lt"/>
              </a:rPr>
              <a:t>Integration with booking APIs (MakeMyTrip, Booking.com)
Voice-activated itinerary assistant
Expense tracker for travel budget management
Smart recommendations based on past trips
Cross-platform mobile app version
Local language support with real-time translation
Emergency contact &amp; alert system integration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8298A6-C3E1-CB4C-AEEF-47E1C0BE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5" y="1301750"/>
            <a:ext cx="7190441" cy="52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8A47-C086-6CC3-9AA5-6FDB3B1C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IBM CertificationS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AB398-7D48-EFCB-CD07-B8E881F89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5" y="1301749"/>
            <a:ext cx="7037837" cy="51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1A9B2-E884-D5B3-9F65-2754C1A7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89" y="719666"/>
            <a:ext cx="8249118" cy="56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87" y="1358907"/>
            <a:ext cx="11029615" cy="46733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https://github.com/JayGupta11/AI_Travel_Agent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245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>
                <a:latin typeface="Calibri"/>
                <a:ea typeface="+mn-lt"/>
                <a:cs typeface="+mn-lt"/>
              </a:rPr>
              <a:t>Planning travel is often time-consuming, fragmented, and inefficient. Travelers need to research destinations, compare transportation and accommodation, and build itineraries—often from scratch.
Proposed Solution:
An AI-powered Travel Planner Agent that simplifies trip planning by understanding user preferences, budget, and constraints. It provides real-time destination suggestions, custom itineraries, transport &amp; stay options, integrated maps, local guides, booking management, and dynamic travel updates. This transforms planning into a smooth and enjoyable experience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 – for building the AI agent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 – for deploying the model</a:t>
            </a:r>
          </a:p>
          <a:p>
            <a:pPr marL="305435" indent="-305435"/>
            <a:r>
              <a:rPr lang="en-IN" sz="2000" dirty="0"/>
              <a:t>IBM Cloud Agent Lab – for testing and managing the agent pipeline</a:t>
            </a:r>
          </a:p>
          <a:p>
            <a:pPr marL="305435" indent="-305435"/>
            <a:r>
              <a:rPr lang="en-IN" sz="2000" dirty="0"/>
              <a:t>IBM Granite foundation model – to power natural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Real-time destination &amp; itinerary planning
Dynamic schedule adjustment based on flight/train delays
Personalized recommendations based on budget and interests
Integrated with maps, weather, and booking platforms
Alerts for weather changes, travel disruptions
Multilingual travel assistant
Offline support for saved trips &amp; guidance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Calibri"/>
                <a:ea typeface="+mn-lt"/>
                <a:cs typeface="+mn-lt"/>
              </a:rPr>
              <a:t>Tourists and travelers
Travel agencies and tour operators
Backpackers and solo adventurers
Corporate/business travelers
Students planning educational trips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8909" y="629922"/>
            <a:ext cx="5348262" cy="5775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584B2-ECCB-B31E-EA36-EACE401F9127}"/>
              </a:ext>
            </a:extLst>
          </p:cNvPr>
          <p:cNvSpPr txBox="1"/>
          <p:nvPr/>
        </p:nvSpPr>
        <p:spPr>
          <a:xfrm>
            <a:off x="581191" y="1438834"/>
            <a:ext cx="457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/>
              <a:t>Deployed AI Agent via IBM Cloud
Users receive a custom itinerary based on input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62193" y="618067"/>
            <a:ext cx="5855581" cy="5598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39D1E-4F62-8A57-6C46-4DADE2F9120E}"/>
              </a:ext>
            </a:extLst>
          </p:cNvPr>
          <p:cNvSpPr txBox="1"/>
          <p:nvPr/>
        </p:nvSpPr>
        <p:spPr>
          <a:xfrm>
            <a:off x="706723" y="1458016"/>
            <a:ext cx="393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Live demo enables trip planning in under 2 minutes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1218</TotalTime>
  <Words>397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Travel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Jay Gupta</cp:lastModifiedBy>
  <cp:revision>146</cp:revision>
  <dcterms:created xsi:type="dcterms:W3CDTF">2021-05-26T16:50:10Z</dcterms:created>
  <dcterms:modified xsi:type="dcterms:W3CDTF">2025-08-02T19:23:13Z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