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6C9D-49B9-DB95-2EB6-686783D2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BCCF9-A572-E604-6225-993E0A75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4CA9-EDE4-18BD-4000-F632DED4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F44D-4355-2672-FF01-901FEC27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9926-408E-4E09-CA01-8D4FE2A2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441B-DD8D-5676-3038-E664831C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0288-5DAC-FFC2-E23B-6239C5B5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2AA-67E6-AB78-408F-FF174E0C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CC28-F2C3-899F-77E6-69FF365E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C2CB-0D45-CA57-58C6-5A7CA5A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70C0-5DB1-1173-31CB-20BA2C85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B91E3-9437-2115-9EC7-9FF4E925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F869-DC97-BC40-160F-ACEA156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D2BF-D52E-1F83-42C7-51E55D26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6190-F33F-678B-F92D-F12E8A5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7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8403-C46E-5C5C-3340-6E664014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2CFC-CB7F-CF03-F37D-C5F9C8D1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853B-FB9A-14AC-D528-84EBC4FA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9D89-6D29-B11D-BFC0-EC28DDB6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A8A3-701D-E855-67D4-98D442B0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1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947D-2B8B-68AA-3858-D2323664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2E9A-C97D-4251-DD21-3B795E7F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04FF-B68E-39DC-54C8-79EC490D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1888-88AE-F1FC-ABDF-6FDBE5E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E408-0DEC-5001-547C-F1F4B16B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3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6D44-C637-41F2-F788-1D6F1099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41B9-5D00-997C-E00B-6D701662F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B0E7-36CF-53B4-E1F0-A8A0E301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ADF2-07D6-2743-A4B3-6748F0A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8CA5-8E59-F0FC-5FA7-39AA986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458D-C539-FF5F-BDB5-5EBEED7B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5E90-B612-B32C-4F05-C70B433D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DEB9E-DA2E-C883-2D68-F2F38DCE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87C1-2601-72D8-5C6D-7879D42C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3D36-DA95-82B2-7E78-F107ED28A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4683C-F54E-18D2-42DB-A714490B7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CE00D-E864-DFC2-0E1F-0578747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FA59C-AEEF-0AD8-0A0A-CB94E4B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90234-8A30-4830-F0B9-4FC959DD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40D1-A6FA-9BF0-FEAC-16A573DF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A4787-7FB6-9FFA-09AC-A13CBF97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40CE-B8E1-1F5F-5AC3-7D9DAF6A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B086-18F0-1AF1-2032-FE7454A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2AE66-4B60-4B94-F231-83B8EF01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44046-F25D-2A8B-262D-74013F0B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87B2F-E73B-1BEA-0A66-BD6E4810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28D8-C204-4AC8-8A9D-0E0F28E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15FB-2CEC-EF1B-45DD-E0C2F483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19DB-BFFD-9529-D8C5-86969D04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C825-749C-1F21-BCC1-D4F245EE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BC6E-AFD4-5A43-657A-D63A5EA4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1DB81-A7D9-CE0B-D8E5-CEF55C4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0A96-9C3A-2958-B5D8-8EB487E5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18D5A-6E19-83B3-9D2D-63AC518F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A88D4-A263-6862-514F-AF9C778EE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833F-CB5B-B878-F1AF-7FD91B77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51D4-B015-D282-86CE-C66976D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E3D69-2A11-6746-2D06-236F1EDF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27226-53AF-CEC2-BB16-67FF2589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4D78-73BF-A201-2CB6-C7F99EA3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E2EF-B4D0-9528-8131-5D6C4558A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DFDD9-EF43-4EF6-872A-95E4B3BAF71D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D3F2-DDC2-A0D1-3504-15A252EF0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BCA1-0057-5A19-6971-C586D1477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F70F8-BF2E-4067-BB0D-08A8D814B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E3BE4-49FD-8359-3AF9-BD5D40F4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5200" dirty="0">
                <a:solidFill>
                  <a:srgbClr val="FFFFFF"/>
                </a:solidFill>
              </a:rPr>
              <a:t>Demo</a:t>
            </a:r>
            <a:endParaRPr lang="zh-CN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F3751-4B64-E7ED-1223-786F8439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F5E7-6699-6FAE-CFFF-97985608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音乐情感分析的背景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E668-0897-41B9-3530-3E5787E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音乐情感分析作为一个研究领域，探索了音乐如何影响和表达人类情感。</a:t>
            </a:r>
          </a:p>
          <a:p>
            <a:endParaRPr lang="en-US" altLang="zh-CN" dirty="0"/>
          </a:p>
          <a:p>
            <a:r>
              <a:rPr lang="zh-CN" altLang="en-US" dirty="0"/>
              <a:t>本论文聚焦于理解歌曲中的情感表达，特别是如何通过歌词内容和音频特征来揭示情感层面。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音乐情感分析的研究不仅有助于音乐创作和理解，还在音乐推荐、音乐疗法等领域发挥着重要作用。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11E8B4-4988-E34A-20B3-BC37193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659" y="230188"/>
            <a:ext cx="1256425" cy="129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DE44-EBD1-9B27-47BB-2D0075B1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pic>
        <p:nvPicPr>
          <p:cNvPr id="1026" name="Picture 2" descr="The circumplex model of emotion (Russell, 1980) | Download Scientific  Diagram">
            <a:extLst>
              <a:ext uri="{FF2B5EF4-FFF2-40B4-BE49-F238E27FC236}">
                <a16:creationId xmlns:a16="http://schemas.microsoft.com/office/drawing/2014/main" id="{03D0B9F4-F83E-D90D-3F44-857C4B610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350" y="45160"/>
            <a:ext cx="4050650" cy="31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7BE-2F66-12BD-2DF0-7AD61D34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7549-29E4-1D23-379F-7BCA7999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0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6375-0413-0C30-4D28-16598FD7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5130-1BE4-CB69-8D80-9615E136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7D53-4FA4-791D-D313-DEA7D25C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547C-5FDE-3A0E-FAF3-29BA2269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2154-ADA9-5773-CDC1-C756759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9221-6FED-2306-D16C-A404CD09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AFC9-B660-0354-8918-C723216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0391-DC3E-DDCA-FE22-3E8A2E2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75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Demo</vt:lpstr>
      <vt:lpstr>音乐情感分析的背景</vt:lpstr>
      <vt:lpstr>Intro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Zhu (BSc Art Intel + Comp Sci FT)</dc:creator>
  <cp:lastModifiedBy>Yuchen Zhu (BSc Art Intel + Comp Sci FT)</cp:lastModifiedBy>
  <cp:revision>5</cp:revision>
  <dcterms:created xsi:type="dcterms:W3CDTF">2024-02-23T17:19:02Z</dcterms:created>
  <dcterms:modified xsi:type="dcterms:W3CDTF">2024-02-29T02:07:28Z</dcterms:modified>
</cp:coreProperties>
</file>