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6" r:id="rId10"/>
    <p:sldId id="264" r:id="rId11"/>
    <p:sldId id="263" r:id="rId12"/>
    <p:sldId id="268" r:id="rId13"/>
    <p:sldId id="270" r:id="rId14"/>
    <p:sldId id="269" r:id="rId15"/>
    <p:sldId id="272" r:id="rId16"/>
    <p:sldId id="267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0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6T00:17:52.2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0,'1334'0,"-1303"2,1 1,-1 2,57 16,-23 1,-50-15,0-1,0-1,1-1,0 0,-1-1,26 1,362-5,-385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6T00:17:56.7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70,'2457'0,"-2432"1,46 9,23 1,206 5,-180-8,130-9,-93-1,1111 2,-1238-2,46-8,22-1,-58 11,204-15,-166 8,143 7,-93 2,609-2,-719-1,1-1,28-6,-28 4,0 1,27-1,76-7,10 1,-76 9,101-14,-90 8,1 4,79 5,-27 1,1150-3,-1251 1,-1 1,29 6,-28-4,1-1,25 2,1311-6,-1337 2,1 1,25 5,39 4,-63-11,-3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6T00:17:59.2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30,'82'-1,"90"3,-109 8,-44-6,1-1,26 1,32-3,78 13,35 8,-131-17,102-3,-104-3,-1 2,62 9,18 0,2 1,-64-3,0-3,101-7,-50 0,4256 2,-4363-1,0-1,27-6,-27 4,1 0,25 0,951 5,-977 0,0 1,27 6,-27-4,1-1,25 2,18-6,108-16,24-4,-139 15,-1 3,84 5,-33 0,-10 0,103-4,-136-9,-44 7,0 1,28-1,115 7,121-6,-220-7,-44 6,1 1,26-1,484 5,-514-2,0-1,28-6,28-2,27-1,-68 6,51-1,-43 7,-22 0,1-1,26-2,-35-1,-5-2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6T00:18:08.5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2,'96'-1,"105"3,-138 8,-45-6,1 0,29 0,693-5,-724 2,0 1,26 5,32 4,1-9,78 12,11 4,-120-13,1-2,61-4,40 3,-69 8,-48-5,48 2,897-8,-955 2,-1 1,27 5,38 4,54-13,106 4,-162 8,-34-4,55 0,849-7,-933 2,0 1,25 6,34 2,98-12,81 5,-182 6,-43-4,51 2,425-8,-489 2,0 1,27 6,-26-4,-1-1,27 1,314-5,-342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D628-ADDC-7BEF-C43D-C9F33CE6F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7AE5B-ED93-64FF-0BE3-F3F0C84F9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4BD00-532A-F4D3-3BB7-B397DFDC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0AF7-B807-4F25-96F3-271EA8A95172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CA0E9-10C0-8332-3A50-B9427395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7079C-F375-AE54-87ED-3807BB4B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4F1E-C7C3-4E17-B164-06E8FBDFC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43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4B008-0DF3-6DD6-5208-0AC13D58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C910C-76DA-729E-0ECF-2B26A305A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3B09C-DBA3-B4BA-4F5C-6746483D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0AF7-B807-4F25-96F3-271EA8A95172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8C2C4-64AC-84A1-0EDF-3CED4649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29021-F9EA-124E-FEE8-8F4BBB54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4F1E-C7C3-4E17-B164-06E8FBDFC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70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FB70F-BA62-8C19-9EF0-7D9293248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00AC7-94BD-26A8-FCEE-A8B7F4FEC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3C5A-4CAC-0AF0-5D54-8D1DB2A4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0AF7-B807-4F25-96F3-271EA8A95172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84D6D-0883-878C-4492-8B66CA9C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92C3E-9723-E7CB-EFC9-932127BB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4F1E-C7C3-4E17-B164-06E8FBDFC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59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09E8-ED59-7357-C06C-357A7110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0FDB8-68D2-8474-FC4B-28392CB94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6B385-7171-DE47-873B-14951FF1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0AF7-B807-4F25-96F3-271EA8A95172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00AC5-C0A8-C09D-5A9A-224FF7C8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CBB1B-7E9E-622D-A487-BBFEBC8D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4F1E-C7C3-4E17-B164-06E8FBDFC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9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11DD-5A44-74EC-9E5C-5C84A2B0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CE938-7D3C-1CDC-5236-D44A113F2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60B82-AC65-1DFD-D9CC-A17BECDE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0AF7-B807-4F25-96F3-271EA8A95172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8E514-E70B-2F61-17B7-B2FE68DF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338A0-FDB5-5880-7D6B-400DF331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4F1E-C7C3-4E17-B164-06E8FBDFC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68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9F35-8559-719B-0A99-7FBA303D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A4CD-72D7-F87D-C244-EF0D3E83D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8F557-02D5-64D4-426D-3CAB3DC9B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01E07-02A8-EC22-655C-71C10370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0AF7-B807-4F25-96F3-271EA8A95172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0AF55-AB89-4879-BBAB-B853A451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4BAFA-353F-8CBA-1E11-D5CDA430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4F1E-C7C3-4E17-B164-06E8FBDFC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36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1B03-8F20-7B14-0ACC-EE2722BA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F3A02-D751-2BE4-3CA4-4E4E3070D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36CB9-DECD-DC89-78CA-A05946D55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4C094-28B1-F69F-40BF-EF258A444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822D3-0799-27E3-CF16-E8F29393B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91B1-0C76-EB59-E511-88D7FC98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0AF7-B807-4F25-96F3-271EA8A95172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96FCBE-64B0-6290-89A5-2F7DB710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796B3-FF74-4AED-61FC-944D2A76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4F1E-C7C3-4E17-B164-06E8FBDFC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15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A649-5161-CC92-51C2-0ACC8C62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020E6-F2C3-CB6A-3CAE-321B43B9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0AF7-B807-4F25-96F3-271EA8A95172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B8EF4-A9D8-7660-D665-E02650AE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6A8FA-1950-9DE6-1840-4D0C9A0B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4F1E-C7C3-4E17-B164-06E8FBDFC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57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89DFD-BE8B-2922-F4B3-34A976B7E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0AF7-B807-4F25-96F3-271EA8A95172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92D80-71BD-9F00-40F3-1961BFBD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D790D-BBE4-4778-DD13-AF77D745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4F1E-C7C3-4E17-B164-06E8FBDFC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6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CB23-FF8D-FA55-FA5C-4A46B79F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EAC91-1845-A991-DE9F-1A104B42D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A1BC0-4684-94F6-A08A-F528A3767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135C1-9468-B35D-21FC-0D15D0CA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0AF7-B807-4F25-96F3-271EA8A95172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977B8-0804-17E9-BB77-5F1C8B75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D6FC-7CAA-85E6-CA26-8BC9D3B2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4F1E-C7C3-4E17-B164-06E8FBDFC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44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558F-DA21-6A13-B328-50FFB60E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37059-9B8A-CCC2-EB2F-C416D63F5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58633-36E4-4874-2DCE-0CEFE9CF2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61DFA-4868-A9E7-7A06-1054EF8A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0AF7-B807-4F25-96F3-271EA8A95172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60DB8-901F-B4D7-444F-19D9F14C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2E8A6-E406-C641-EC4A-ABA5DD2A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4F1E-C7C3-4E17-B164-06E8FBDFC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84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290F5-D842-B982-2A38-B87FDD03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702AF-A021-CAED-4D70-E5FE943F1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64A8C-2381-C1AF-F1CF-5A0103E5F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F10AF7-B807-4F25-96F3-271EA8A95172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56B31-A4F4-4A59-E1A1-CA55197E3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AD8E5-3C2E-7717-EEC2-40046DC9F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034F1E-C7C3-4E17-B164-06E8FBDFC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31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96C1-0DB8-F376-DCCA-9DE6D1AC7E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Project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390BB-91C9-F6BA-91BB-1391E5A15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71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8CAE-1994-2DF3-EF85-9BDF6CBE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Bi-LSTM with wor2vec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DA49E-2818-CAB0-5B6C-EE665278C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6531CB-7477-E644-9913-F2FB6218C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38683"/>
            <a:ext cx="4148488" cy="31113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782658-A77B-08F0-DAAF-38FE5480E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172" y="4280433"/>
            <a:ext cx="3641558" cy="27311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816226-F4F0-B4DF-423F-2B0308CE6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203" y="681037"/>
            <a:ext cx="4375440" cy="32815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016D13B-83D2-EAF6-EAC7-93654A76F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591" y="4097554"/>
            <a:ext cx="4129237" cy="309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9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52E3-AE27-754B-BFC6-8FB3251A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Bi-LSTM with wor2vec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8E55C5-66DA-FEAF-1298-FD9D0FB48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90688"/>
            <a:ext cx="3254362" cy="4351338"/>
          </a:xfrm>
        </p:spPr>
      </p:pic>
    </p:spTree>
    <p:extLst>
      <p:ext uri="{BB962C8B-B14F-4D97-AF65-F5344CB8AC3E}">
        <p14:creationId xmlns:p14="http://schemas.microsoft.com/office/powerpoint/2010/main" val="4289097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2A05-570E-6F94-2037-6C0DC54F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Audio feature Heatmap(</a:t>
            </a:r>
            <a:r>
              <a:rPr lang="en-US" altLang="zh-CN" dirty="0" err="1"/>
              <a:t>moodyrcis</a:t>
            </a:r>
            <a:r>
              <a:rPr lang="en-US" altLang="zh-CN" dirty="0"/>
              <a:t> 2595)</a:t>
            </a:r>
            <a:endParaRPr lang="zh-CN" alt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3E0E9AD-EF18-9A67-47E8-4A03969D4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5854" y="2233612"/>
            <a:ext cx="4381500" cy="23907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87209-E173-347C-B52D-2622DA6D5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82" y="1229617"/>
            <a:ext cx="6579072" cy="52632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5919DE9-39A9-235C-A2B9-43125955EDEE}"/>
                  </a:ext>
                </a:extLst>
              </p14:cNvPr>
              <p14:cNvContentPartPr/>
              <p14:nvPr/>
            </p14:nvContentPartPr>
            <p14:xfrm>
              <a:off x="10393380" y="3032460"/>
              <a:ext cx="768960" cy="31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5919DE9-39A9-235C-A2B9-43125955ED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39740" y="2924460"/>
                <a:ext cx="8766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0BA8FB1-63FB-5E78-75E5-86A0ABCD4F90}"/>
                  </a:ext>
                </a:extLst>
              </p14:cNvPr>
              <p14:cNvContentPartPr/>
              <p14:nvPr/>
            </p14:nvContentPartPr>
            <p14:xfrm>
              <a:off x="7353180" y="3213180"/>
              <a:ext cx="3755880" cy="41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0BA8FB1-63FB-5E78-75E5-86A0ABCD4F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99180" y="3105540"/>
                <a:ext cx="38635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CE0228B-DCCF-D134-9193-A437EC9D6B6F}"/>
                  </a:ext>
                </a:extLst>
              </p14:cNvPr>
              <p14:cNvContentPartPr/>
              <p14:nvPr/>
            </p14:nvContentPartPr>
            <p14:xfrm>
              <a:off x="7368300" y="3357180"/>
              <a:ext cx="3804480" cy="50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CE0228B-DCCF-D134-9193-A437EC9D6B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14300" y="3249180"/>
                <a:ext cx="39121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AC3489E-454E-340D-7C45-60FB71105A75}"/>
                  </a:ext>
                </a:extLst>
              </p14:cNvPr>
              <p14:cNvContentPartPr/>
              <p14:nvPr/>
            </p14:nvContentPartPr>
            <p14:xfrm>
              <a:off x="7337700" y="3496500"/>
              <a:ext cx="2453040" cy="77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AC3489E-454E-340D-7C45-60FB71105A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84060" y="3388860"/>
                <a:ext cx="2560680" cy="29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650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26DD-70C6-4EB9-68E9-70C6AACC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Audio feature Heatmap(</a:t>
            </a:r>
            <a:r>
              <a:rPr lang="en-US" altLang="zh-CN" dirty="0" err="1"/>
              <a:t>moodyrcis</a:t>
            </a:r>
            <a:r>
              <a:rPr lang="en-US" altLang="zh-CN" dirty="0"/>
              <a:t> 2595)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645888-B934-160E-D097-F3F1020A2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707" y="1690688"/>
            <a:ext cx="8614251" cy="5205137"/>
          </a:xfrm>
        </p:spPr>
      </p:pic>
    </p:spTree>
    <p:extLst>
      <p:ext uri="{BB962C8B-B14F-4D97-AF65-F5344CB8AC3E}">
        <p14:creationId xmlns:p14="http://schemas.microsoft.com/office/powerpoint/2010/main" val="53809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9E8E-D5FE-53D5-BAD1-A0B58550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Audio feature Heatmap(moodyrcis4Q </a:t>
            </a:r>
            <a:r>
              <a:rPr lang="en-US" altLang="zh-CN" dirty="0" err="1"/>
              <a:t>lsfm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40AF5E-ED7E-8518-E48D-8A1FBE43E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6046"/>
            <a:ext cx="10515600" cy="2805908"/>
          </a:xfrm>
        </p:spPr>
      </p:pic>
    </p:spTree>
    <p:extLst>
      <p:ext uri="{BB962C8B-B14F-4D97-AF65-F5344CB8AC3E}">
        <p14:creationId xmlns:p14="http://schemas.microsoft.com/office/powerpoint/2010/main" val="3599248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7960-156A-C93F-CFC7-13F5D807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Audio feature Heatmap(moodyrcis4Q </a:t>
            </a:r>
            <a:r>
              <a:rPr lang="en-US" altLang="zh-CN" dirty="0" err="1"/>
              <a:t>lsfm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E2D6-3653-8C6F-FABC-207EF246B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79196-06FF-DBA6-3C81-3671DF95E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288" y="1266837"/>
            <a:ext cx="6743262" cy="539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75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73EF-44ED-23CC-E90F-6E2C473B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Audio feature Heatmap(</a:t>
            </a:r>
            <a:r>
              <a:rPr lang="en-US" altLang="zh-CN" dirty="0" err="1"/>
              <a:t>moodyrcis</a:t>
            </a:r>
            <a:r>
              <a:rPr lang="en-US" altLang="zh-CN" dirty="0"/>
              <a:t> </a:t>
            </a:r>
            <a:r>
              <a:rPr lang="en-US" altLang="zh-CN" dirty="0" err="1"/>
              <a:t>lsfm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A4063-5FCD-018F-429B-02016194C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EC3E07-8FA9-637B-6D35-05166511E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18" y="1265789"/>
            <a:ext cx="9725561" cy="588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63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2053-7B68-8E63-195B-6A44A62F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49B8-10E5-165F-E5F8-E2DF5AD9D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698FA-E4A6-1F2B-DAC2-B544DD4D6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65" y="119641"/>
            <a:ext cx="10701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5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A6C6-1F98-FE08-228D-C6823AA3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TF-IDF SVM</a:t>
            </a:r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DF8A6E-70DC-8650-407A-0EA5633C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C5DFEE-C7CA-D0EC-A36B-4175273A3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30" y="1328070"/>
            <a:ext cx="11052167" cy="57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2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D4D3-4E5E-D5E2-0B34-9298AD86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TF-IDF SVM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6B51A-1E99-1819-F59B-2A8678A23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E441A-5CF8-9D8A-3574-C80E83312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83" y="1212243"/>
            <a:ext cx="9296835" cy="557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7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22CA-9DE3-0553-96F6-7DFA2A52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TF IDF LOG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0CAAE-4AC6-7993-EFC3-B3A24D72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B53F9-EF2B-ED7A-F444-EB5226F58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44" y="1469722"/>
            <a:ext cx="5438978" cy="516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4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C9D5-4A0D-7D59-8FC0-B2BC3B0D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TFIDF- Log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73307-9DF5-C758-DF5B-142199A2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64113-2626-440E-35E8-ED9C84596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24" y="1314994"/>
            <a:ext cx="9570721" cy="529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5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CCF6-7FAB-A695-F699-DC583E1A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NB- TF-IDF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8985F-935B-6D22-7389-6A4C606B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C27AB-4722-03B2-A240-291D71601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996" y="1376313"/>
            <a:ext cx="6343926" cy="524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2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C41F-7271-C5A9-89AA-EBAE0564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NB – LOG –</a:t>
            </a:r>
            <a:r>
              <a:rPr lang="en-US" altLang="zh-CN" dirty="0" err="1"/>
              <a:t>RandomFR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66FF44-6131-CFF4-90DE-27C576F97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8392" y="0"/>
            <a:ext cx="3124140" cy="7003321"/>
          </a:xfrm>
        </p:spPr>
      </p:pic>
    </p:spTree>
    <p:extLst>
      <p:ext uri="{BB962C8B-B14F-4D97-AF65-F5344CB8AC3E}">
        <p14:creationId xmlns:p14="http://schemas.microsoft.com/office/powerpoint/2010/main" val="415463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46E5-E5DB-87BB-FC24-22F1A398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Bilstm</a:t>
            </a:r>
            <a:r>
              <a:rPr lang="en-US" altLang="zh-CN" dirty="0"/>
              <a:t>-Glove</a:t>
            </a:r>
            <a:endParaRPr lang="zh-CN" altLang="en-US" dirty="0"/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0CEBCF5-7C15-51F6-A30D-B6502F520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2672" y="382633"/>
            <a:ext cx="4710362" cy="3532772"/>
          </a:xfr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0C95517-2983-7BDE-2456-7FC4297FE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595" y="1224512"/>
            <a:ext cx="3773505" cy="283012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BC98BFC-E9D9-0FCD-68D0-AB21E672E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259" y="3915405"/>
            <a:ext cx="3878179" cy="290863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DCEFFD1-D343-572C-7E14-F12AC9A46C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630" y="3817876"/>
            <a:ext cx="4231909" cy="30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0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AF6D-8F0E-4EEC-0BC2-D5CB066F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Bilstm</a:t>
            </a:r>
            <a:r>
              <a:rPr lang="en-US" altLang="zh-CN" dirty="0"/>
              <a:t>-Glove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F660-3329-C487-7B76-506F09823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CF231F-AE91-BCC6-5A53-FD0900E84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38" y="211454"/>
            <a:ext cx="427672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4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60</Words>
  <Application>Microsoft Office PowerPoint</Application>
  <PresentationFormat>Widescreen</PresentationFormat>
  <Paragraphs>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Theme</vt:lpstr>
      <vt:lpstr>Project</vt:lpstr>
      <vt:lpstr>TF-IDF SVM</vt:lpstr>
      <vt:lpstr>TF-IDF SVM</vt:lpstr>
      <vt:lpstr>TF IDF LOG</vt:lpstr>
      <vt:lpstr>TFIDF- Log</vt:lpstr>
      <vt:lpstr>NB- TF-IDF </vt:lpstr>
      <vt:lpstr>NB – LOG –RandomFR </vt:lpstr>
      <vt:lpstr>Bilstm-Glove</vt:lpstr>
      <vt:lpstr>Bilstm-Glove</vt:lpstr>
      <vt:lpstr>Bi-LSTM with wor2vec</vt:lpstr>
      <vt:lpstr>Bi-LSTM with wor2vec</vt:lpstr>
      <vt:lpstr>Audio feature Heatmap(moodyrcis 2595)</vt:lpstr>
      <vt:lpstr>Audio feature Heatmap(moodyrcis 2595)</vt:lpstr>
      <vt:lpstr>Audio feature Heatmap(moodyrcis4Q lsfm)</vt:lpstr>
      <vt:lpstr>Audio feature Heatmap(moodyrcis4Q lsfm)</vt:lpstr>
      <vt:lpstr>Audio feature Heatmap(moodyrcis lsfm)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Yuchen Zhu (BSc Art Intel + Comp Sci FT)</dc:creator>
  <cp:lastModifiedBy>Yuchen Zhu (BSc Art Intel + Comp Sci FT)</cp:lastModifiedBy>
  <cp:revision>16</cp:revision>
  <dcterms:created xsi:type="dcterms:W3CDTF">2024-01-25T16:11:48Z</dcterms:created>
  <dcterms:modified xsi:type="dcterms:W3CDTF">2024-01-26T15:35:19Z</dcterms:modified>
</cp:coreProperties>
</file>