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618E-3DF8-4278-8C57-A8B40DA6CD31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37B6-6840-4616-BBA2-D4241AB1A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337B6-6840-4616-BBA2-D4241AB1A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2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1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54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874E-E2B9-4D47-B893-C540229C986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0E9DE7-1576-4A55-847F-DA6CF6F877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0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0870-8E6C-EEC2-E0D2-843DEB53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Updated version are even worse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Picture 2" descr="Windows 10 vs Windows 11">
            <a:extLst>
              <a:ext uri="{FF2B5EF4-FFF2-40B4-BE49-F238E27FC236}">
                <a16:creationId xmlns:a16="http://schemas.microsoft.com/office/drawing/2014/main" id="{EDB66C1C-294E-B5B0-FD09-7F675635DF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049" y="1966338"/>
            <a:ext cx="7081173" cy="47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29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216"/>
    </mc:Choice>
    <mc:Fallback xmlns="">
      <p:transition advTm="30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Gill Sans MT</vt:lpstr>
      <vt:lpstr>Gallery</vt:lpstr>
      <vt:lpstr>Updated version are even worse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Zhu (BSc Art Intel + Comp Sci FT)</dc:creator>
  <cp:lastModifiedBy>Yuchen Zhu (BSc Art Intel + Comp Sci FT)</cp:lastModifiedBy>
  <cp:revision>5</cp:revision>
  <dcterms:created xsi:type="dcterms:W3CDTF">2023-09-26T11:52:58Z</dcterms:created>
  <dcterms:modified xsi:type="dcterms:W3CDTF">2023-09-26T16:06:21Z</dcterms:modified>
</cp:coreProperties>
</file>