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66" r:id="rId2"/>
  </p:sldMasterIdLst>
  <p:notesMasterIdLst>
    <p:notesMasterId r:id="rId4"/>
  </p:notesMasterIdLst>
  <p:handoutMasterIdLst>
    <p:handoutMasterId r:id="rId5"/>
  </p:handoutMasterIdLst>
  <p:sldIdLst>
    <p:sldId id="637" r:id="rId3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7">
          <p15:clr>
            <a:srgbClr val="A4A3A4"/>
          </p15:clr>
        </p15:guide>
        <p15:guide id="2" pos="228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9F32"/>
    <a:srgbClr val="CCA132"/>
    <a:srgbClr val="CC7F32"/>
    <a:srgbClr val="A49963"/>
    <a:srgbClr val="F9B500"/>
    <a:srgbClr val="9F9F5F"/>
    <a:srgbClr val="23238E"/>
    <a:srgbClr val="FF7F00"/>
    <a:srgbClr val="FFC0CB"/>
    <a:srgbClr val="A5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4" autoAdjust="0"/>
    <p:restoredTop sz="81829" autoAdjust="0"/>
  </p:normalViewPr>
  <p:slideViewPr>
    <p:cSldViewPr snapToGrid="0">
      <p:cViewPr varScale="1">
        <p:scale>
          <a:sx n="93" d="100"/>
          <a:sy n="93" d="100"/>
        </p:scale>
        <p:origin x="1050" y="84"/>
      </p:cViewPr>
      <p:guideLst>
        <p:guide orient="horz" pos="2176"/>
        <p:guide pos="38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0" d="100"/>
          <a:sy n="40" d="100"/>
        </p:scale>
        <p:origin x="2808" y="44"/>
      </p:cViewPr>
      <p:guideLst>
        <p:guide orient="horz" pos="3047"/>
        <p:guide pos="22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5/18/2023 4:52:16 PM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defRPr sz="1200"/>
            </a:lvl1pPr>
          </a:lstStyle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‹#›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4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5/18/2023 4:52:16 PM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defRPr sz="1200"/>
            </a:lvl1pPr>
          </a:lstStyle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‹#›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6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680" indent="0">
              <a:buFontTx/>
              <a:buNone/>
              <a:defRPr/>
            </a:lvl2pPr>
            <a:lvl3pPr marL="401955" indent="0">
              <a:buFontTx/>
              <a:buNone/>
              <a:defRPr/>
            </a:lvl3pPr>
            <a:lvl4pPr marL="569595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" y="4296291"/>
            <a:ext cx="12186303" cy="1076770"/>
          </a:xfrm>
          <a:prstGeom prst="rect">
            <a:avLst/>
          </a:prstGeom>
        </p:spPr>
      </p:pic>
      <p:sp>
        <p:nvSpPr>
          <p:cNvPr id="56" name="TextBox 55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" name="Freeform 14"/>
            <p:cNvSpPr/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Freeform 15"/>
            <p:cNvSpPr/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16"/>
            <p:cNvSpPr/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17"/>
            <p:cNvSpPr/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" name="Freeform 19"/>
            <p:cNvSpPr/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2" name="Freeform 20"/>
            <p:cNvSpPr/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4" name="Freeform 22"/>
            <p:cNvSpPr/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5" name="Freeform 23"/>
            <p:cNvSpPr/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6" name="Freeform 24"/>
            <p:cNvSpPr/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9" name="Freeform 25"/>
            <p:cNvSpPr/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0" name="Freeform 26"/>
            <p:cNvSpPr/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3" name="Freeform 29"/>
            <p:cNvSpPr/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4" name="Freeform 30"/>
            <p:cNvSpPr/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5" name="Freeform 31"/>
            <p:cNvSpPr/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9" name="Freeform 35"/>
            <p:cNvSpPr/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0" name="Freeform 36"/>
            <p:cNvSpPr/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3" name="Freeform 39"/>
            <p:cNvSpPr/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4" name="Freeform 40"/>
            <p:cNvSpPr/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6" name="Freeform 42"/>
            <p:cNvSpPr/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2" name="Freeform 45"/>
            <p:cNvSpPr/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7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grpSp>
          <p:nvGrpSpPr>
            <p:cNvPr id="58" name="Group 57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/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0" name="Freeform 7"/>
              <p:cNvSpPr/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1" name="Freeform 8"/>
              <p:cNvSpPr/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3" name="Freeform 10"/>
              <p:cNvSpPr/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</p:grp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711202" y="276225"/>
            <a:ext cx="11036300" cy="6540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31" tIns="45716" rIns="91431" bIns="45716" numCol="1" anchor="ctr" anchorCtr="0" compatLnSpc="1"/>
          <a:lstStyle/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711199" y="1062315"/>
            <a:ext cx="11036300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Full Image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680" indent="0">
              <a:buFontTx/>
              <a:buNone/>
              <a:defRPr/>
            </a:lvl2pPr>
            <a:lvl3pPr marL="401955" indent="0">
              <a:buFontTx/>
              <a:buNone/>
              <a:defRPr/>
            </a:lvl3pPr>
            <a:lvl4pPr marL="569595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bg1"/>
                </a:solidFill>
              </a:rPr>
              <a:t>CONFIDENTIAL AND PROPRIETARY</a:t>
            </a:r>
          </a:p>
        </p:txBody>
      </p:sp>
      <p:sp>
        <p:nvSpPr>
          <p:cNvPr id="61" name="Slide Number Placeholder 1"/>
          <p:cNvSpPr txBox="1"/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t>‹#›</a:t>
            </a:fld>
            <a:endParaRPr lang="en-US" sz="1300" b="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15"/>
            <p:cNvSpPr/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3" name="Freeform 19"/>
            <p:cNvSpPr/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9" name="Freeform 24"/>
            <p:cNvSpPr/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0" name="Freeform 25"/>
            <p:cNvSpPr/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1" name="Freeform 26"/>
            <p:cNvSpPr/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4" name="Freeform 29"/>
            <p:cNvSpPr/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5" name="Freeform 30"/>
            <p:cNvSpPr/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6" name="Freeform 31"/>
            <p:cNvSpPr/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0" name="Freeform 35"/>
            <p:cNvSpPr/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1" name="Freeform 36"/>
            <p:cNvSpPr/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4" name="Freeform 39"/>
            <p:cNvSpPr/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5" name="Freeform 40"/>
            <p:cNvSpPr/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7" name="Freeform 42"/>
            <p:cNvSpPr/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0" name="Freeform 45"/>
            <p:cNvSpPr/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9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grpSp>
          <p:nvGrpSpPr>
            <p:cNvPr id="62" name="Group 6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63" name="Freeform 6"/>
              <p:cNvSpPr/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4" name="Freeform 7"/>
              <p:cNvSpPr/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5" name="Freeform 8"/>
              <p:cNvSpPr/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7" name="Freeform 10"/>
              <p:cNvSpPr/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</p:grp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680" indent="0">
              <a:buFontTx/>
              <a:buNone/>
              <a:defRPr/>
            </a:lvl2pPr>
            <a:lvl3pPr marL="401955" indent="0">
              <a:buFontTx/>
              <a:buNone/>
              <a:defRPr/>
            </a:lvl3pPr>
            <a:lvl4pPr marL="569595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680" indent="0">
              <a:buFontTx/>
              <a:buNone/>
              <a:defRPr/>
            </a:lvl2pPr>
            <a:lvl3pPr marL="401955" indent="0">
              <a:buFontTx/>
              <a:buNone/>
              <a:defRPr/>
            </a:lvl3pPr>
            <a:lvl4pPr marL="569595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  <a:t>May 18, 2023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Table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sp>
        <p:nvSpPr>
          <p:cNvPr id="13" name="Slide Number Placeholder 1"/>
          <p:cNvSpPr txBox="1"/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13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15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>
    <p:fade/>
  </p:transition>
  <p:hf hdr="0" ft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panose="020B0604020202020204" pitchFamily="34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33680" indent="-233680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anose="020B0604020202020204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955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anose="020B0604020202020204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70230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530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anose="020B0604020202020204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70280" indent="-22415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anose="020B0604020202020204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755" indent="-157480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400">
          <a:solidFill>
            <a:srgbClr val="000000"/>
          </a:solidFill>
          <a:latin typeface="+mn-lt"/>
        </a:defRPr>
      </a:lvl6pPr>
      <a:lvl7pPr marL="2687955" indent="-157480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400">
          <a:solidFill>
            <a:srgbClr val="000000"/>
          </a:solidFill>
          <a:latin typeface="+mn-lt"/>
        </a:defRPr>
      </a:lvl7pPr>
      <a:lvl8pPr marL="3145155" indent="-157480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400">
          <a:solidFill>
            <a:srgbClr val="000000"/>
          </a:solidFill>
          <a:latin typeface="+mn-lt"/>
        </a:defRPr>
      </a:lvl8pPr>
      <a:lvl9pPr marL="3602355" indent="-157480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364707" y="1739900"/>
            <a:ext cx="5462587" cy="3566691"/>
            <a:chOff x="3364707" y="1739900"/>
            <a:chExt cx="5462587" cy="356669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46" name="Freeform 6"/>
              <p:cNvSpPr/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7" name="Freeform 7"/>
              <p:cNvSpPr/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8" name="Freeform 8"/>
              <p:cNvSpPr/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50" name="Freeform 10"/>
              <p:cNvSpPr/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3" name="Freeform 14"/>
              <p:cNvSpPr/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4" name="Freeform 15"/>
              <p:cNvSpPr/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5" name="Freeform 16"/>
              <p:cNvSpPr/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" name="Freeform 17"/>
              <p:cNvSpPr/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" name="Freeform 19"/>
              <p:cNvSpPr/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9" name="Freeform 20"/>
              <p:cNvSpPr/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0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1" name="Freeform 22"/>
              <p:cNvSpPr/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2" name="Freeform 23"/>
              <p:cNvSpPr/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3" name="Freeform 24"/>
              <p:cNvSpPr/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4" name="Freeform 25"/>
              <p:cNvSpPr/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5" name="Freeform 26"/>
              <p:cNvSpPr/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7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8" name="Freeform 29"/>
              <p:cNvSpPr/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9" name="Freeform 30"/>
              <p:cNvSpPr/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0" name="Freeform 31"/>
              <p:cNvSpPr/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1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2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3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4" name="Freeform 35"/>
              <p:cNvSpPr/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5" name="Freeform 36"/>
              <p:cNvSpPr/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6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7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8" name="Freeform 39"/>
              <p:cNvSpPr/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9" name="Freeform 40"/>
              <p:cNvSpPr/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0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1" name="Freeform 42"/>
              <p:cNvSpPr/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2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3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4" name="Freeform 45"/>
              <p:cNvSpPr/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5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72"/>
          <p:cNvGrpSpPr/>
          <p:nvPr/>
        </p:nvGrpSpPr>
        <p:grpSpPr>
          <a:xfrm>
            <a:off x="655836" y="578460"/>
            <a:ext cx="2877185" cy="4989882"/>
            <a:chOff x="-1039352" y="-84240"/>
            <a:chExt cx="2877185" cy="4584065"/>
          </a:xfrm>
        </p:grpSpPr>
        <p:cxnSp>
          <p:nvCxnSpPr>
            <p:cNvPr id="18" name="Straight Connector 17"/>
            <p:cNvCxnSpPr/>
            <p:nvPr/>
          </p:nvCxnSpPr>
          <p:spPr>
            <a:xfrm rot="5400000" flipH="1" flipV="1">
              <a:off x="-1036714" y="213684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-1039352" y="-84240"/>
              <a:ext cx="2877185" cy="4584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63"/>
          <p:cNvSpPr txBox="1"/>
          <p:nvPr/>
        </p:nvSpPr>
        <p:spPr>
          <a:xfrm>
            <a:off x="663456" y="717884"/>
            <a:ext cx="2863215" cy="276999"/>
          </a:xfrm>
          <a:prstGeom prst="rect">
            <a:avLst/>
          </a:prstGeom>
          <a:solidFill>
            <a:srgbClr val="9F9F5F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Flash Device Config Block (FDCB)</a:t>
            </a:r>
          </a:p>
        </p:txBody>
      </p:sp>
      <p:sp>
        <p:nvSpPr>
          <p:cNvPr id="23" name="TextBox 63"/>
          <p:cNvSpPr txBox="1"/>
          <p:nvPr/>
        </p:nvSpPr>
        <p:spPr>
          <a:xfrm>
            <a:off x="659012" y="1574657"/>
            <a:ext cx="2870835" cy="307777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i="0" u="none" strike="noStrike" baseline="0" dirty="0">
                <a:solidFill>
                  <a:srgbClr val="3C3C3C"/>
                </a:solidFill>
                <a:cs typeface="Arial" panose="020B0604020202020204" pitchFamily="34" charset="0"/>
              </a:rPr>
              <a:t>Container Header</a:t>
            </a:r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24" name="TextBox 63"/>
          <p:cNvSpPr txBox="1"/>
          <p:nvPr/>
        </p:nvSpPr>
        <p:spPr>
          <a:xfrm>
            <a:off x="659012" y="1882434"/>
            <a:ext cx="2870835" cy="306705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ym typeface="+mn-ea"/>
              </a:rPr>
              <a:t>Image Array Entry(s)</a:t>
            </a:r>
            <a:endParaRPr lang="en-US" sz="1400" dirty="0"/>
          </a:p>
        </p:txBody>
      </p:sp>
      <p:sp>
        <p:nvSpPr>
          <p:cNvPr id="25" name="TextBox 63"/>
          <p:cNvSpPr txBox="1"/>
          <p:nvPr/>
        </p:nvSpPr>
        <p:spPr>
          <a:xfrm>
            <a:off x="655836" y="3123781"/>
            <a:ext cx="2870835" cy="738664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ym typeface="+mn-ea"/>
              </a:rPr>
              <a:t>Application Image(s)</a:t>
            </a:r>
          </a:p>
          <a:p>
            <a:pPr algn="ctr"/>
            <a:endParaRPr lang="en-US" sz="1400" dirty="0">
              <a:sym typeface="+mn-ea"/>
            </a:endParaRPr>
          </a:p>
          <a:p>
            <a:pPr algn="ctr"/>
            <a:r>
              <a:rPr lang="en-US" sz="1400" dirty="0"/>
              <a:t>Plaintext</a:t>
            </a:r>
          </a:p>
        </p:txBody>
      </p:sp>
      <p:grpSp>
        <p:nvGrpSpPr>
          <p:cNvPr id="6" name="Group 72">
            <a:extLst>
              <a:ext uri="{FF2B5EF4-FFF2-40B4-BE49-F238E27FC236}">
                <a16:creationId xmlns:a16="http://schemas.microsoft.com/office/drawing/2014/main" id="{73FE48A3-86DD-D01C-4F96-26C2957DF00B}"/>
              </a:ext>
            </a:extLst>
          </p:cNvPr>
          <p:cNvGrpSpPr/>
          <p:nvPr/>
        </p:nvGrpSpPr>
        <p:grpSpPr>
          <a:xfrm>
            <a:off x="4465836" y="578460"/>
            <a:ext cx="2877185" cy="4989882"/>
            <a:chOff x="-1039352" y="-84240"/>
            <a:chExt cx="2877185" cy="458406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36B02E5-67F7-3609-ECA2-CF85CBEC20A4}"/>
                </a:ext>
              </a:extLst>
            </p:cNvPr>
            <p:cNvCxnSpPr/>
            <p:nvPr/>
          </p:nvCxnSpPr>
          <p:spPr>
            <a:xfrm rot="5400000" flipH="1" flipV="1">
              <a:off x="-1036714" y="213684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1B2C69-38BB-CFEA-DFDC-FA507CA1C75F}"/>
                </a:ext>
              </a:extLst>
            </p:cNvPr>
            <p:cNvSpPr/>
            <p:nvPr/>
          </p:nvSpPr>
          <p:spPr>
            <a:xfrm>
              <a:off x="-1039352" y="-84240"/>
              <a:ext cx="2877185" cy="4584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TextBox 63">
            <a:extLst>
              <a:ext uri="{FF2B5EF4-FFF2-40B4-BE49-F238E27FC236}">
                <a16:creationId xmlns:a16="http://schemas.microsoft.com/office/drawing/2014/main" id="{64320A18-512C-7F51-D700-4071AC39D0E6}"/>
              </a:ext>
            </a:extLst>
          </p:cNvPr>
          <p:cNvSpPr txBox="1"/>
          <p:nvPr/>
        </p:nvSpPr>
        <p:spPr>
          <a:xfrm>
            <a:off x="4473456" y="717884"/>
            <a:ext cx="2863215" cy="276999"/>
          </a:xfrm>
          <a:prstGeom prst="rect">
            <a:avLst/>
          </a:prstGeom>
          <a:solidFill>
            <a:srgbClr val="9F9F5F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Flash Device Config Block (FDCB)</a:t>
            </a:r>
          </a:p>
        </p:txBody>
      </p:sp>
      <p:sp>
        <p:nvSpPr>
          <p:cNvPr id="32" name="TextBox 63">
            <a:extLst>
              <a:ext uri="{FF2B5EF4-FFF2-40B4-BE49-F238E27FC236}">
                <a16:creationId xmlns:a16="http://schemas.microsoft.com/office/drawing/2014/main" id="{6C780047-E66D-3A15-8687-D7CE3A79F456}"/>
              </a:ext>
            </a:extLst>
          </p:cNvPr>
          <p:cNvSpPr txBox="1"/>
          <p:nvPr/>
        </p:nvSpPr>
        <p:spPr>
          <a:xfrm>
            <a:off x="4469012" y="1574657"/>
            <a:ext cx="2870835" cy="307777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i="0" u="none" strike="noStrike" baseline="0" dirty="0">
                <a:solidFill>
                  <a:srgbClr val="3C3C3C"/>
                </a:solidFill>
                <a:cs typeface="Arial" panose="020B0604020202020204" pitchFamily="34" charset="0"/>
              </a:rPr>
              <a:t>Container Header</a:t>
            </a:r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33" name="TextBox 63">
            <a:extLst>
              <a:ext uri="{FF2B5EF4-FFF2-40B4-BE49-F238E27FC236}">
                <a16:creationId xmlns:a16="http://schemas.microsoft.com/office/drawing/2014/main" id="{B036187D-6033-16D1-2520-7905AC70AB62}"/>
              </a:ext>
            </a:extLst>
          </p:cNvPr>
          <p:cNvSpPr txBox="1"/>
          <p:nvPr/>
        </p:nvSpPr>
        <p:spPr>
          <a:xfrm>
            <a:off x="4469012" y="1882434"/>
            <a:ext cx="2870835" cy="306705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ym typeface="+mn-ea"/>
              </a:rPr>
              <a:t>Image Array Entry(s)</a:t>
            </a:r>
            <a:endParaRPr lang="en-US" sz="1400" dirty="0"/>
          </a:p>
        </p:txBody>
      </p:sp>
      <p:sp>
        <p:nvSpPr>
          <p:cNvPr id="34" name="TextBox 63">
            <a:extLst>
              <a:ext uri="{FF2B5EF4-FFF2-40B4-BE49-F238E27FC236}">
                <a16:creationId xmlns:a16="http://schemas.microsoft.com/office/drawing/2014/main" id="{6A2273FB-E322-6BD7-3DA3-D27BA3376C10}"/>
              </a:ext>
            </a:extLst>
          </p:cNvPr>
          <p:cNvSpPr txBox="1"/>
          <p:nvPr/>
        </p:nvSpPr>
        <p:spPr>
          <a:xfrm>
            <a:off x="4465836" y="3123781"/>
            <a:ext cx="2870835" cy="738664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ym typeface="+mn-ea"/>
              </a:rPr>
              <a:t>Application Image(s)</a:t>
            </a:r>
          </a:p>
          <a:p>
            <a:pPr algn="ctr"/>
            <a:endParaRPr lang="en-US" sz="1400" dirty="0">
              <a:sym typeface="+mn-ea"/>
            </a:endParaRPr>
          </a:p>
          <a:p>
            <a:pPr algn="ctr"/>
            <a:r>
              <a:rPr lang="en-US" sz="1400" dirty="0"/>
              <a:t>Plaintext</a:t>
            </a:r>
          </a:p>
        </p:txBody>
      </p:sp>
      <p:sp>
        <p:nvSpPr>
          <p:cNvPr id="36" name="TextBox 63">
            <a:extLst>
              <a:ext uri="{FF2B5EF4-FFF2-40B4-BE49-F238E27FC236}">
                <a16:creationId xmlns:a16="http://schemas.microsoft.com/office/drawing/2014/main" id="{D1AB5EE9-D39A-2FEF-AEC3-EC928D7AB852}"/>
              </a:ext>
            </a:extLst>
          </p:cNvPr>
          <p:cNvSpPr txBox="1"/>
          <p:nvPr/>
        </p:nvSpPr>
        <p:spPr>
          <a:xfrm>
            <a:off x="4481076" y="2189139"/>
            <a:ext cx="2863215" cy="523220"/>
          </a:xfrm>
          <a:prstGeom prst="rect">
            <a:avLst/>
          </a:prstGeom>
          <a:solidFill>
            <a:srgbClr val="FFC0CB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i="0" u="none" strike="noStrike" baseline="0" dirty="0">
                <a:latin typeface="ArialUnicodeMS"/>
              </a:rPr>
              <a:t>Signature block</a:t>
            </a:r>
          </a:p>
          <a:p>
            <a:pPr algn="ctr"/>
            <a:r>
              <a:rPr lang="en-US" sz="1400" dirty="0">
                <a:sym typeface="+mn-ea"/>
              </a:rPr>
              <a:t>(SRK, Certs, Signatures, Blob)</a:t>
            </a:r>
            <a:endParaRPr lang="en-US" sz="1400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0_Master Content Slide">
  <a:themeElements>
    <a:clrScheme name="Custom 42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0_ FSL Logo Slide">
  <a:themeElements>
    <a:clrScheme name="Custom 43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ArialUnicodeMS</vt:lpstr>
      <vt:lpstr>Arial</vt:lpstr>
      <vt:lpstr>Wingdings</vt:lpstr>
      <vt:lpstr>0_Master Content Slide</vt:lpstr>
      <vt:lpstr>10_ FSL Logo Slide</vt:lpstr>
      <vt:lpstr>PowerPoint Presentation</vt:lpstr>
    </vt:vector>
  </TitlesOfParts>
  <Company>Free Scale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NXP Powerpoint template confidential 16:9 Widescreen</dc:title>
  <dc:creator>rls02c</dc:creator>
  <cp:lastModifiedBy>Jay Heng</cp:lastModifiedBy>
  <cp:revision>1014</cp:revision>
  <dcterms:created xsi:type="dcterms:W3CDTF">2012-11-14T23:25:00Z</dcterms:created>
  <dcterms:modified xsi:type="dcterms:W3CDTF">2023-05-19T02:46:31Z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0x0101007E56189490866E4E8FDBCBBDB814D657</vt:lpwstr>
  </property>
  <property fmtid="{D5CDD505-2E9C-101B-9397-08002B2CF9AE}" pid="3" name="_dlc_DocIdItemGuid">
    <vt:lpwstr>62cced98-caa7-4761-bd98-77e4bf6ce32f</vt:lpwstr>
  </property>
  <property fmtid="{D5CDD505-2E9C-101B-9397-08002B2CF9AE}" pid="4" name="TaxKeyword">
    <vt:lpwstr/>
  </property>
  <property fmtid="{D5CDD505-2E9C-101B-9397-08002B2CF9AE}" pid="5" name="Security">
    <vt:lpwstr>1;#Internal|fba6ddd2-c0d6-406a-843f-19fb8f95d116</vt:lpwstr>
  </property>
  <property fmtid="{D5CDD505-2E9C-101B-9397-08002B2CF9AE}" pid="6" name="Category">
    <vt:lpwstr/>
  </property>
  <property fmtid="{D5CDD505-2E9C-101B-9397-08002B2CF9AE}" pid="7" name="Team Role">
    <vt:lpwstr/>
  </property>
  <property fmtid="{D5CDD505-2E9C-101B-9397-08002B2CF9AE}" pid="8" name="Doc Type">
    <vt:lpwstr/>
  </property>
  <property fmtid="{D5CDD505-2E9C-101B-9397-08002B2CF9AE}" pid="9" name="Phase Gate">
    <vt:lpwstr/>
  </property>
  <property fmtid="{D5CDD505-2E9C-101B-9397-08002B2CF9AE}" pid="10" name="iCAP">
    <vt:lpwstr>1;#COMPANY INTERNAL|fba6ddd2-c0d6-406a-843f-19fb8f95d116</vt:lpwstr>
  </property>
  <property fmtid="{D5CDD505-2E9C-101B-9397-08002B2CF9AE}" pid="11" name="KSOProductBuildVer">
    <vt:lpwstr>2052-11.1.0.8661</vt:lpwstr>
  </property>
</Properties>
</file>