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2143" y="2138719"/>
            <a:ext cx="3584059" cy="25805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MIMXRT1010-EVK </a:t>
            </a:r>
            <a:r>
              <a:rPr lang="en-US" altLang="zh-CN" sz="1200" dirty="0"/>
              <a:t>(Rev.C)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684764" y="4239148"/>
            <a:ext cx="492318" cy="56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</p:txBody>
      </p:sp>
      <p:sp>
        <p:nvSpPr>
          <p:cNvPr id="6" name="Rectangle 5"/>
          <p:cNvSpPr/>
          <p:nvPr/>
        </p:nvSpPr>
        <p:spPr>
          <a:xfrm>
            <a:off x="4177082" y="2700781"/>
            <a:ext cx="1476951" cy="17589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i.MXRT1011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500MHz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10529" y="6970017"/>
            <a:ext cx="1434519" cy="234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65128" y="4009680"/>
            <a:ext cx="1319636" cy="49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U</a:t>
            </a:r>
            <a:r>
              <a:rPr lang="zh-CN" altLang="en-US" sz="1200" dirty="0"/>
              <a:t>盘</a:t>
            </a:r>
            <a:endParaRPr lang="en-US" altLang="zh-CN" sz="1200" dirty="0"/>
          </a:p>
          <a:p>
            <a:pPr algn="ctr"/>
            <a:r>
              <a:rPr lang="en-US" altLang="zh-CN" sz="1000" dirty="0"/>
              <a:t>1:/vitas.mp3</a:t>
            </a:r>
          </a:p>
        </p:txBody>
      </p:sp>
      <p:sp>
        <p:nvSpPr>
          <p:cNvPr id="26" name="Rectangle 5"/>
          <p:cNvSpPr/>
          <p:nvPr/>
        </p:nvSpPr>
        <p:spPr>
          <a:xfrm>
            <a:off x="5960284" y="3866603"/>
            <a:ext cx="1231265" cy="593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QSPI NOR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16MB Flash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4186574" y="4025116"/>
            <a:ext cx="420196" cy="311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USB OTG1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6148986" y="2703282"/>
            <a:ext cx="853860" cy="7999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Codec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WM8960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EFECD89C-FF64-482B-923D-C714818A94CF}"/>
              </a:ext>
            </a:extLst>
          </p:cNvPr>
          <p:cNvSpPr/>
          <p:nvPr/>
        </p:nvSpPr>
        <p:spPr>
          <a:xfrm>
            <a:off x="5150542" y="2939941"/>
            <a:ext cx="490207" cy="311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LPI2C1</a:t>
            </a:r>
          </a:p>
          <a:p>
            <a:pPr algn="ctr"/>
            <a:endParaRPr lang="en-US" altLang="zh-CN" sz="800" dirty="0">
              <a:solidFill>
                <a:schemeClr val="tx1"/>
              </a:solidFill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 SAI1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1A259DE0-75B9-4F63-8CD7-2E5DF6484E1B}"/>
              </a:ext>
            </a:extLst>
          </p:cNvPr>
          <p:cNvSpPr/>
          <p:nvPr/>
        </p:nvSpPr>
        <p:spPr>
          <a:xfrm>
            <a:off x="4915557" y="3964128"/>
            <a:ext cx="625675" cy="3727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Helix MP3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5633AB-2814-40A0-8388-8E7378D6E106}"/>
              </a:ext>
            </a:extLst>
          </p:cNvPr>
          <p:cNvSpPr/>
          <p:nvPr/>
        </p:nvSpPr>
        <p:spPr>
          <a:xfrm>
            <a:off x="5654033" y="2991995"/>
            <a:ext cx="492318" cy="56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D70D0F7-4002-41C1-8E99-EB44A450B5A9}"/>
              </a:ext>
            </a:extLst>
          </p:cNvPr>
          <p:cNvSpPr/>
          <p:nvPr/>
        </p:nvSpPr>
        <p:spPr>
          <a:xfrm>
            <a:off x="5541232" y="3251676"/>
            <a:ext cx="603816" cy="560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3481684-0786-4EEA-A913-5030F4A383C1}"/>
              </a:ext>
            </a:extLst>
          </p:cNvPr>
          <p:cNvSpPr/>
          <p:nvPr/>
        </p:nvSpPr>
        <p:spPr>
          <a:xfrm>
            <a:off x="4569951" y="4239148"/>
            <a:ext cx="343070" cy="457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C0B1974-7672-4722-BCF3-96CB524FF10D}"/>
              </a:ext>
            </a:extLst>
          </p:cNvPr>
          <p:cNvSpPr/>
          <p:nvPr/>
        </p:nvSpPr>
        <p:spPr>
          <a:xfrm rot="16200000" flipV="1">
            <a:off x="5114927" y="3639940"/>
            <a:ext cx="602657" cy="457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3A85FA-EAB1-4F83-B799-10C991CA81FE}"/>
              </a:ext>
            </a:extLst>
          </p:cNvPr>
          <p:cNvSpPr/>
          <p:nvPr/>
        </p:nvSpPr>
        <p:spPr>
          <a:xfrm>
            <a:off x="3817911" y="3866603"/>
            <a:ext cx="410230" cy="496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5C13C7-329E-45D4-875B-7C8B2FACBE9C}"/>
              </a:ext>
            </a:extLst>
          </p:cNvPr>
          <p:cNvSpPr/>
          <p:nvPr/>
        </p:nvSpPr>
        <p:spPr>
          <a:xfrm>
            <a:off x="7081026" y="2712886"/>
            <a:ext cx="410230" cy="496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J11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CEC906-3F27-4350-8B89-BE993DF2AFF4}"/>
              </a:ext>
            </a:extLst>
          </p:cNvPr>
          <p:cNvSpPr/>
          <p:nvPr/>
        </p:nvSpPr>
        <p:spPr>
          <a:xfrm>
            <a:off x="4514739" y="4009680"/>
            <a:ext cx="458715" cy="311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2ADF67-1008-4E58-B102-BF622FEC1152}"/>
              </a:ext>
            </a:extLst>
          </p:cNvPr>
          <p:cNvSpPr/>
          <p:nvPr/>
        </p:nvSpPr>
        <p:spPr>
          <a:xfrm rot="16200000">
            <a:off x="5097343" y="3626221"/>
            <a:ext cx="458715" cy="311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pcm</a:t>
            </a:r>
          </a:p>
        </p:txBody>
      </p:sp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id="{63BB183E-7BD5-42F5-ABDB-C3F39D17F6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4382" y="1672927"/>
            <a:ext cx="1850687" cy="1536240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895B67-D046-476B-9378-66344493B296}"/>
              </a:ext>
            </a:extLst>
          </p:cNvPr>
          <p:cNvSpPr/>
          <p:nvPr/>
        </p:nvSpPr>
        <p:spPr>
          <a:xfrm>
            <a:off x="7027900" y="3103274"/>
            <a:ext cx="733241" cy="4571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110</cp:revision>
  <dcterms:created xsi:type="dcterms:W3CDTF">2020-02-27T14:44:00Z</dcterms:created>
  <dcterms:modified xsi:type="dcterms:W3CDTF">2020-10-31T04:09:52Z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