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6"/>
  </p:handoutMasterIdLst>
  <p:sldIdLst>
    <p:sldId id="637" r:id="rId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C0CB"/>
    <a:srgbClr val="A52A2A"/>
    <a:srgbClr val="B000FF"/>
    <a:srgbClr val="00FFFF"/>
    <a:srgbClr val="F3540D"/>
    <a:srgbClr val="FDB183"/>
    <a:srgbClr val="F9B99D"/>
    <a:srgbClr val="54933E"/>
    <a:srgbClr val="53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4" d="100"/>
          <a:sy n="94" d="100"/>
        </p:scale>
        <p:origin x="318" y="78"/>
      </p:cViewPr>
      <p:guideLst>
        <p:guide orient="horz" pos="2200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81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  <a:endParaRPr lang="en-US" sz="1300" b="0" i="0" cap="all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  <a:endParaRPr lang="en-US" sz="1300" b="0" i="0" cap="all" baseline="0" dirty="0">
              <a:solidFill>
                <a:schemeClr val="bg1"/>
              </a:solidFill>
            </a:endParaRP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  <a:endParaRPr lang="en-US" sz="1300" b="0" i="0" cap="all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2"/>
          <p:cNvGrpSpPr/>
          <p:nvPr/>
        </p:nvGrpSpPr>
        <p:grpSpPr>
          <a:xfrm>
            <a:off x="4251793" y="1137070"/>
            <a:ext cx="2877185" cy="4584065"/>
            <a:chOff x="-1039352" y="-84240"/>
            <a:chExt cx="2877185" cy="4584065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63"/>
          <p:cNvSpPr txBox="1"/>
          <p:nvPr/>
        </p:nvSpPr>
        <p:spPr>
          <a:xfrm>
            <a:off x="4258310" y="1592580"/>
            <a:ext cx="2870835" cy="245110"/>
          </a:xfrm>
          <a:prstGeom prst="rect">
            <a:avLst/>
          </a:prstGeom>
          <a:solidFill>
            <a:srgbClr val="B000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000" dirty="0"/>
              <a:t>Encrypted Key Info Block</a:t>
            </a:r>
            <a:endParaRPr lang="en-US" sz="1000" dirty="0"/>
          </a:p>
        </p:txBody>
      </p:sp>
      <p:sp>
        <p:nvSpPr>
          <p:cNvPr id="57" name="TextBox 63"/>
          <p:cNvSpPr txBox="1"/>
          <p:nvPr/>
        </p:nvSpPr>
        <p:spPr>
          <a:xfrm>
            <a:off x="4262120" y="1137285"/>
            <a:ext cx="2863215" cy="306705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 dirty="0"/>
              <a:t>Flash Device Config Block</a:t>
            </a:r>
            <a:endParaRPr lang="en-US" sz="1400" dirty="0"/>
          </a:p>
        </p:txBody>
      </p:sp>
      <p:sp>
        <p:nvSpPr>
          <p:cNvPr id="65" name="TextBox 63"/>
          <p:cNvSpPr txBox="1"/>
          <p:nvPr/>
        </p:nvSpPr>
        <p:spPr>
          <a:xfrm>
            <a:off x="4262120" y="1918335"/>
            <a:ext cx="2870835" cy="245110"/>
          </a:xfrm>
          <a:prstGeom prst="rect">
            <a:avLst/>
          </a:prstGeom>
          <a:solidFill>
            <a:srgbClr val="A52A2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000" dirty="0"/>
              <a:t>Encrypted Protection Region Desc Block</a:t>
            </a:r>
            <a:endParaRPr lang="en-US" sz="1000" dirty="0"/>
          </a:p>
        </p:txBody>
      </p:sp>
      <p:sp>
        <p:nvSpPr>
          <p:cNvPr id="70" name="TextBox 63"/>
          <p:cNvSpPr txBox="1"/>
          <p:nvPr/>
        </p:nvSpPr>
        <p:spPr>
          <a:xfrm>
            <a:off x="4262120" y="2341880"/>
            <a:ext cx="2870835" cy="3067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 dirty="0">
                <a:sym typeface="+mn-ea"/>
              </a:rPr>
              <a:t>Image Vector Table (IVT)</a:t>
            </a:r>
            <a:endParaRPr lang="en-US" sz="1400" dirty="0"/>
          </a:p>
        </p:txBody>
      </p:sp>
      <p:sp>
        <p:nvSpPr>
          <p:cNvPr id="73" name="TextBox 63"/>
          <p:cNvSpPr txBox="1"/>
          <p:nvPr/>
        </p:nvSpPr>
        <p:spPr>
          <a:xfrm>
            <a:off x="4251960" y="2648585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 dirty="0">
                <a:sym typeface="+mn-ea"/>
              </a:rPr>
              <a:t>Boot Data</a:t>
            </a:r>
            <a:endParaRPr lang="en-US" sz="1400" dirty="0"/>
          </a:p>
        </p:txBody>
      </p:sp>
      <p:sp>
        <p:nvSpPr>
          <p:cNvPr id="74" name="TextBox 63"/>
          <p:cNvSpPr txBox="1"/>
          <p:nvPr/>
        </p:nvSpPr>
        <p:spPr>
          <a:xfrm>
            <a:off x="4262120" y="3495675"/>
            <a:ext cx="2870835" cy="95313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 dirty="0">
                <a:sym typeface="+mn-ea"/>
              </a:rPr>
              <a:t>Application Image</a:t>
            </a:r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75" name="TextBox 63"/>
          <p:cNvSpPr txBox="1"/>
          <p:nvPr/>
        </p:nvSpPr>
        <p:spPr>
          <a:xfrm>
            <a:off x="4258310" y="4688205"/>
            <a:ext cx="2870835" cy="52197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 dirty="0">
                <a:sym typeface="+mn-ea"/>
              </a:rPr>
              <a:t>HAB Data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(CSF, Certs, Signatures)</a:t>
            </a:r>
            <a:endParaRPr lang="en-US" sz="1400" dirty="0"/>
          </a:p>
        </p:txBody>
      </p:sp>
      <p:sp>
        <p:nvSpPr>
          <p:cNvPr id="76" name="TextBox 63"/>
          <p:cNvSpPr txBox="1"/>
          <p:nvPr/>
        </p:nvSpPr>
        <p:spPr>
          <a:xfrm>
            <a:off x="4258310" y="5414645"/>
            <a:ext cx="2870835" cy="306705"/>
          </a:xfrm>
          <a:prstGeom prst="rect">
            <a:avLst/>
          </a:prstGeom>
          <a:solidFill>
            <a:srgbClr val="FF7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400" dirty="0">
                <a:sym typeface="+mn-ea"/>
              </a:rPr>
              <a:t>DEK KeyBlob</a:t>
            </a:r>
            <a:endParaRPr lang="en-US" sz="14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Widescreen</PresentationFormat>
  <Paragraphs>20</Paragraphs>
  <Slides>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0_Master Content Slide</vt:lpstr>
      <vt:lpstr>10_ FSL Logo Slide</vt:lpstr>
      <vt:lpstr>PowerPoint 演示文稿</vt:lpstr>
    </vt:vector>
  </TitlesOfParts>
  <Company>Free 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nxa07314</cp:lastModifiedBy>
  <cp:revision>993</cp:revision>
  <dcterms:created xsi:type="dcterms:W3CDTF">2012-11-14T23:25:00Z</dcterms:created>
  <dcterms:modified xsi:type="dcterms:W3CDTF">2018-11-19T14:06:48Z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2052-10.1.0.7469</vt:lpwstr>
  </property>
</Properties>
</file>