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6" r:id="rId2"/>
  </p:sldMasterIdLst>
  <p:notesMasterIdLst>
    <p:notesMasterId r:id="rId4"/>
  </p:notesMasterIdLst>
  <p:handoutMasterIdLst>
    <p:handoutMasterId r:id="rId5"/>
  </p:handoutMasterIdLst>
  <p:sldIdLst>
    <p:sldId id="637" r:id="rId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2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F32"/>
    <a:srgbClr val="F9B500"/>
    <a:srgbClr val="9F9F5F"/>
    <a:srgbClr val="23238E"/>
    <a:srgbClr val="FF7F00"/>
    <a:srgbClr val="FFC0CB"/>
    <a:srgbClr val="A52A2A"/>
    <a:srgbClr val="B000FF"/>
    <a:srgbClr val="00FFFF"/>
    <a:srgbClr val="F35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81829" autoAdjust="0"/>
  </p:normalViewPr>
  <p:slideViewPr>
    <p:cSldViewPr snapToGrid="0">
      <p:cViewPr varScale="1">
        <p:scale>
          <a:sx n="90" d="100"/>
          <a:sy n="90" d="100"/>
        </p:scale>
        <p:origin x="1170" y="96"/>
      </p:cViewPr>
      <p:guideLst>
        <p:guide orient="horz" pos="2200"/>
        <p:guide pos="3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81"/>
        <p:guide pos="22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12/20/2018 10:37:11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12/20/2018 10:37:10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11202" y="276225"/>
            <a:ext cx="11036300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31" tIns="45716" rIns="91431" bIns="45716" numCol="1" anchor="ctr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711199" y="1062315"/>
            <a:ext cx="11036300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1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t>December 20, 2018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panose="020B0604020202020204" pitchFamily="34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3680" indent="-23368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955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70230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53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70280" indent="-22415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anose="020B0604020202020204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7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9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51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3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/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/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/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/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/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/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/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/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/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/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/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/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/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/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/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/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/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/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/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/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2"/>
          <p:cNvGrpSpPr/>
          <p:nvPr/>
        </p:nvGrpSpPr>
        <p:grpSpPr>
          <a:xfrm>
            <a:off x="2148673" y="934059"/>
            <a:ext cx="2877185" cy="4989882"/>
            <a:chOff x="-1039352" y="-84240"/>
            <a:chExt cx="2877185" cy="4584065"/>
          </a:xfrm>
        </p:grpSpPr>
        <p:cxnSp>
          <p:nvCxnSpPr>
            <p:cNvPr id="16" name="Straight Connector 15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TextBox 63"/>
          <p:cNvSpPr txBox="1"/>
          <p:nvPr/>
        </p:nvSpPr>
        <p:spPr>
          <a:xfrm>
            <a:off x="2159000" y="2870200"/>
            <a:ext cx="2870835" cy="30670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Image Vector Table (IVT)</a:t>
            </a:r>
            <a:endParaRPr lang="en-US" sz="1400" dirty="0"/>
          </a:p>
        </p:txBody>
      </p:sp>
      <p:sp>
        <p:nvSpPr>
          <p:cNvPr id="73" name="TextBox 63"/>
          <p:cNvSpPr txBox="1"/>
          <p:nvPr/>
        </p:nvSpPr>
        <p:spPr>
          <a:xfrm>
            <a:off x="2148840" y="3176905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Boot Data</a:t>
            </a:r>
            <a:endParaRPr lang="en-US" sz="1400" dirty="0"/>
          </a:p>
        </p:txBody>
      </p:sp>
      <p:sp>
        <p:nvSpPr>
          <p:cNvPr id="74" name="TextBox 63"/>
          <p:cNvSpPr txBox="1"/>
          <p:nvPr/>
        </p:nvSpPr>
        <p:spPr>
          <a:xfrm>
            <a:off x="2159000" y="4023995"/>
            <a:ext cx="2870835" cy="7386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</p:txBody>
      </p:sp>
      <p:sp>
        <p:nvSpPr>
          <p:cNvPr id="75" name="TextBox 63"/>
          <p:cNvSpPr txBox="1"/>
          <p:nvPr/>
        </p:nvSpPr>
        <p:spPr>
          <a:xfrm>
            <a:off x="2155190" y="4876316"/>
            <a:ext cx="2870835" cy="521970"/>
          </a:xfrm>
          <a:prstGeom prst="rect">
            <a:avLst/>
          </a:prstGeom>
          <a:solidFill>
            <a:srgbClr val="FFC0C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HAB Data</a:t>
            </a:r>
            <a:endParaRPr lang="en-US" sz="1400" dirty="0"/>
          </a:p>
          <a:p>
            <a:pPr algn="ctr"/>
            <a:r>
              <a:rPr lang="en-US" sz="1400" dirty="0">
                <a:sym typeface="+mn-ea"/>
              </a:rPr>
              <a:t>(CSF, Certs, Signatures)</a:t>
            </a:r>
            <a:endParaRPr lang="en-US" sz="1400" dirty="0"/>
          </a:p>
        </p:txBody>
      </p:sp>
      <p:sp>
        <p:nvSpPr>
          <p:cNvPr id="76" name="TextBox 63"/>
          <p:cNvSpPr txBox="1"/>
          <p:nvPr/>
        </p:nvSpPr>
        <p:spPr>
          <a:xfrm>
            <a:off x="2155190" y="5506505"/>
            <a:ext cx="2870835" cy="306705"/>
          </a:xfrm>
          <a:prstGeom prst="rect">
            <a:avLst/>
          </a:prstGeom>
          <a:solidFill>
            <a:srgbClr val="FF7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DEK KeyBlob</a:t>
            </a:r>
            <a:endParaRPr lang="en-US" sz="1400" dirty="0"/>
          </a:p>
        </p:txBody>
      </p:sp>
      <p:sp>
        <p:nvSpPr>
          <p:cNvPr id="13" name="TextBox 63">
            <a:extLst>
              <a:ext uri="{FF2B5EF4-FFF2-40B4-BE49-F238E27FC236}">
                <a16:creationId xmlns:a16="http://schemas.microsoft.com/office/drawing/2014/main" id="{5A7B5E0E-50B5-48F4-8729-8EF828C8FF20}"/>
              </a:ext>
            </a:extLst>
          </p:cNvPr>
          <p:cNvSpPr txBox="1"/>
          <p:nvPr/>
        </p:nvSpPr>
        <p:spPr>
          <a:xfrm>
            <a:off x="2155190" y="3534727"/>
            <a:ext cx="2870835" cy="276999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+mn-ea"/>
              </a:rPr>
              <a:t>Device Configuration Data (DCD)</a:t>
            </a:r>
            <a:endParaRPr lang="en-US" sz="1200" dirty="0"/>
          </a:p>
        </p:txBody>
      </p:sp>
      <p:sp>
        <p:nvSpPr>
          <p:cNvPr id="14" name="TextBox 63">
            <a:extLst>
              <a:ext uri="{FF2B5EF4-FFF2-40B4-BE49-F238E27FC236}">
                <a16:creationId xmlns:a16="http://schemas.microsoft.com/office/drawing/2014/main" id="{F125CC63-7FD9-4822-A7F1-B97429B09BD6}"/>
              </a:ext>
            </a:extLst>
          </p:cNvPr>
          <p:cNvSpPr txBox="1"/>
          <p:nvPr/>
        </p:nvSpPr>
        <p:spPr>
          <a:xfrm>
            <a:off x="2162810" y="934059"/>
            <a:ext cx="2863215" cy="276999"/>
          </a:xfrm>
          <a:prstGeom prst="rect">
            <a:avLst/>
          </a:prstGeom>
          <a:solidFill>
            <a:srgbClr val="F9B5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Nand Flash Config Block (NFCB)</a:t>
            </a:r>
          </a:p>
        </p:txBody>
      </p:sp>
      <p:sp>
        <p:nvSpPr>
          <p:cNvPr id="15" name="TextBox 63">
            <a:extLst>
              <a:ext uri="{FF2B5EF4-FFF2-40B4-BE49-F238E27FC236}">
                <a16:creationId xmlns:a16="http://schemas.microsoft.com/office/drawing/2014/main" id="{59E20EE5-C49F-44F3-9B74-F04D551C69EF}"/>
              </a:ext>
            </a:extLst>
          </p:cNvPr>
          <p:cNvSpPr txBox="1"/>
          <p:nvPr/>
        </p:nvSpPr>
        <p:spPr>
          <a:xfrm>
            <a:off x="2162810" y="1291881"/>
            <a:ext cx="2863215" cy="276999"/>
          </a:xfrm>
          <a:prstGeom prst="rect">
            <a:avLst/>
          </a:prstGeom>
          <a:solidFill>
            <a:srgbClr val="CC7F32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Discovered Bad Blocks Table </a:t>
            </a:r>
            <a:r>
              <a:rPr lang="en-US" sz="1200" dirty="0"/>
              <a:t>(DBBT)</a:t>
            </a:r>
          </a:p>
        </p:txBody>
      </p:sp>
      <p:grpSp>
        <p:nvGrpSpPr>
          <p:cNvPr id="17" name="Group 72">
            <a:extLst>
              <a:ext uri="{FF2B5EF4-FFF2-40B4-BE49-F238E27FC236}">
                <a16:creationId xmlns:a16="http://schemas.microsoft.com/office/drawing/2014/main" id="{6929A017-E5BF-4867-B65F-C332D9CA6B40}"/>
              </a:ext>
            </a:extLst>
          </p:cNvPr>
          <p:cNvGrpSpPr/>
          <p:nvPr/>
        </p:nvGrpSpPr>
        <p:grpSpPr>
          <a:xfrm>
            <a:off x="6577211" y="934060"/>
            <a:ext cx="2877185" cy="4989882"/>
            <a:chOff x="-1039352" y="-84240"/>
            <a:chExt cx="2877185" cy="458406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6D2D8B-05FF-4C35-989D-28CCC42D0842}"/>
                </a:ext>
              </a:extLst>
            </p:cNvPr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4610B6-211E-4C6C-BB2B-5D82B71E093A}"/>
                </a:ext>
              </a:extLst>
            </p:cNvPr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63">
            <a:extLst>
              <a:ext uri="{FF2B5EF4-FFF2-40B4-BE49-F238E27FC236}">
                <a16:creationId xmlns:a16="http://schemas.microsoft.com/office/drawing/2014/main" id="{00CA6108-9B5C-47AE-8509-C6D55EE10294}"/>
              </a:ext>
            </a:extLst>
          </p:cNvPr>
          <p:cNvSpPr txBox="1"/>
          <p:nvPr/>
        </p:nvSpPr>
        <p:spPr>
          <a:xfrm>
            <a:off x="6589911" y="1352150"/>
            <a:ext cx="2870835" cy="245110"/>
          </a:xfrm>
          <a:prstGeom prst="rect">
            <a:avLst/>
          </a:prstGeom>
          <a:solidFill>
            <a:srgbClr val="B000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Encrypted Key Info Block (EKIB)</a:t>
            </a:r>
          </a:p>
        </p:txBody>
      </p:sp>
      <p:sp>
        <p:nvSpPr>
          <p:cNvPr id="21" name="TextBox 63">
            <a:extLst>
              <a:ext uri="{FF2B5EF4-FFF2-40B4-BE49-F238E27FC236}">
                <a16:creationId xmlns:a16="http://schemas.microsoft.com/office/drawing/2014/main" id="{59C64752-7C4F-4656-8192-549779E01E2A}"/>
              </a:ext>
            </a:extLst>
          </p:cNvPr>
          <p:cNvSpPr txBox="1"/>
          <p:nvPr/>
        </p:nvSpPr>
        <p:spPr>
          <a:xfrm>
            <a:off x="6597531" y="934059"/>
            <a:ext cx="2863215" cy="276999"/>
          </a:xfrm>
          <a:prstGeom prst="rect">
            <a:avLst/>
          </a:prstGeom>
          <a:solidFill>
            <a:srgbClr val="9F9F5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Flash Device Config Block (FDCB)</a:t>
            </a:r>
          </a:p>
        </p:txBody>
      </p:sp>
      <p:sp>
        <p:nvSpPr>
          <p:cNvPr id="22" name="TextBox 63">
            <a:extLst>
              <a:ext uri="{FF2B5EF4-FFF2-40B4-BE49-F238E27FC236}">
                <a16:creationId xmlns:a16="http://schemas.microsoft.com/office/drawing/2014/main" id="{425B4957-B5A6-4512-A48E-6D70102F27BB}"/>
              </a:ext>
            </a:extLst>
          </p:cNvPr>
          <p:cNvSpPr txBox="1"/>
          <p:nvPr/>
        </p:nvSpPr>
        <p:spPr>
          <a:xfrm>
            <a:off x="6593721" y="1677905"/>
            <a:ext cx="2870835" cy="245110"/>
          </a:xfrm>
          <a:prstGeom prst="rect">
            <a:avLst/>
          </a:prstGeom>
          <a:solidFill>
            <a:srgbClr val="A52A2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Encrypted Protection Region Desc Block</a:t>
            </a: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A9488513-3B14-48AD-9C05-8385E002B688}"/>
              </a:ext>
            </a:extLst>
          </p:cNvPr>
          <p:cNvSpPr txBox="1"/>
          <p:nvPr/>
        </p:nvSpPr>
        <p:spPr>
          <a:xfrm>
            <a:off x="6593721" y="2101450"/>
            <a:ext cx="2870835" cy="30670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Image Vector Table (IVT)</a:t>
            </a:r>
            <a:endParaRPr lang="en-US" sz="1400" dirty="0"/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A7719C2B-02A1-43BC-93EC-E5DEFF49C520}"/>
              </a:ext>
            </a:extLst>
          </p:cNvPr>
          <p:cNvSpPr txBox="1"/>
          <p:nvPr/>
        </p:nvSpPr>
        <p:spPr>
          <a:xfrm>
            <a:off x="6583561" y="2408155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Boot Data</a:t>
            </a:r>
            <a:endParaRPr lang="en-US" sz="1400" dirty="0"/>
          </a:p>
        </p:txBody>
      </p:sp>
      <p:sp>
        <p:nvSpPr>
          <p:cNvPr id="25" name="TextBox 63">
            <a:extLst>
              <a:ext uri="{FF2B5EF4-FFF2-40B4-BE49-F238E27FC236}">
                <a16:creationId xmlns:a16="http://schemas.microsoft.com/office/drawing/2014/main" id="{172641C9-FE19-44EE-86F5-5D50E2F1B7BD}"/>
              </a:ext>
            </a:extLst>
          </p:cNvPr>
          <p:cNvSpPr txBox="1"/>
          <p:nvPr/>
        </p:nvSpPr>
        <p:spPr>
          <a:xfrm>
            <a:off x="6593721" y="3255245"/>
            <a:ext cx="2870835" cy="7386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</p:txBody>
      </p:sp>
      <p:sp>
        <p:nvSpPr>
          <p:cNvPr id="26" name="TextBox 63">
            <a:extLst>
              <a:ext uri="{FF2B5EF4-FFF2-40B4-BE49-F238E27FC236}">
                <a16:creationId xmlns:a16="http://schemas.microsoft.com/office/drawing/2014/main" id="{A61E60B5-41BB-4967-82AD-A464DEF7FCBA}"/>
              </a:ext>
            </a:extLst>
          </p:cNvPr>
          <p:cNvSpPr txBox="1"/>
          <p:nvPr/>
        </p:nvSpPr>
        <p:spPr>
          <a:xfrm>
            <a:off x="6589911" y="4107566"/>
            <a:ext cx="2870835" cy="521970"/>
          </a:xfrm>
          <a:prstGeom prst="rect">
            <a:avLst/>
          </a:prstGeom>
          <a:solidFill>
            <a:srgbClr val="FFC0C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HAB Data</a:t>
            </a:r>
            <a:endParaRPr lang="en-US" sz="1400" dirty="0"/>
          </a:p>
          <a:p>
            <a:pPr algn="ctr"/>
            <a:r>
              <a:rPr lang="en-US" sz="1400" dirty="0">
                <a:sym typeface="+mn-ea"/>
              </a:rPr>
              <a:t>(CSF, Certs, Signatures)</a:t>
            </a:r>
            <a:endParaRPr lang="en-US" sz="1400" dirty="0"/>
          </a:p>
        </p:txBody>
      </p:sp>
      <p:sp>
        <p:nvSpPr>
          <p:cNvPr id="27" name="TextBox 63">
            <a:extLst>
              <a:ext uri="{FF2B5EF4-FFF2-40B4-BE49-F238E27FC236}">
                <a16:creationId xmlns:a16="http://schemas.microsoft.com/office/drawing/2014/main" id="{1A6420A2-416B-4BBE-88F7-360A30FAD670}"/>
              </a:ext>
            </a:extLst>
          </p:cNvPr>
          <p:cNvSpPr txBox="1"/>
          <p:nvPr/>
        </p:nvSpPr>
        <p:spPr>
          <a:xfrm>
            <a:off x="6589911" y="4737755"/>
            <a:ext cx="2870835" cy="306705"/>
          </a:xfrm>
          <a:prstGeom prst="rect">
            <a:avLst/>
          </a:prstGeom>
          <a:solidFill>
            <a:srgbClr val="FF7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DEK KeyBlob</a:t>
            </a:r>
            <a:endParaRPr lang="en-US" sz="1400" dirty="0"/>
          </a:p>
        </p:txBody>
      </p:sp>
      <p:sp>
        <p:nvSpPr>
          <p:cNvPr id="28" name="TextBox 63">
            <a:extLst>
              <a:ext uri="{FF2B5EF4-FFF2-40B4-BE49-F238E27FC236}">
                <a16:creationId xmlns:a16="http://schemas.microsoft.com/office/drawing/2014/main" id="{2070844C-26D5-47E5-B056-E398CE9857FE}"/>
              </a:ext>
            </a:extLst>
          </p:cNvPr>
          <p:cNvSpPr txBox="1"/>
          <p:nvPr/>
        </p:nvSpPr>
        <p:spPr>
          <a:xfrm>
            <a:off x="6589911" y="2765977"/>
            <a:ext cx="2870835" cy="276999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+mn-ea"/>
              </a:rPr>
              <a:t>Device Configuration Data (DCD)</a:t>
            </a:r>
            <a:endParaRPr lang="en-US" sz="12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0_Master Content Slide</vt:lpstr>
      <vt:lpstr>10_ FSL Logo Slide</vt:lpstr>
      <vt:lpstr>PowerPoint Presentation</vt:lpstr>
    </vt:vector>
  </TitlesOfParts>
  <Company>Free Scale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Jay Heng</cp:lastModifiedBy>
  <cp:revision>1001</cp:revision>
  <dcterms:created xsi:type="dcterms:W3CDTF">2012-11-14T23:25:00Z</dcterms:created>
  <dcterms:modified xsi:type="dcterms:W3CDTF">2018-12-20T14:37:21Z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0x0101007E56189490866E4E8FDBCBBDB814D657</vt:lpwstr>
  </property>
  <property fmtid="{D5CDD505-2E9C-101B-9397-08002B2CF9AE}" pid="3" name="_dlc_DocIdItemGuid">
    <vt:lpwstr>62cced98-caa7-4761-bd98-77e4bf6ce32f</vt:lpwstr>
  </property>
  <property fmtid="{D5CDD505-2E9C-101B-9397-08002B2CF9AE}" pid="4" name="TaxKeyword">
    <vt:lpwstr/>
  </property>
  <property fmtid="{D5CDD505-2E9C-101B-9397-08002B2CF9AE}" pid="5" name="Security">
    <vt:lpwstr>1;#Internal|fba6ddd2-c0d6-406a-843f-19fb8f95d116</vt:lpwstr>
  </property>
  <property fmtid="{D5CDD505-2E9C-101B-9397-08002B2CF9AE}" pid="6" name="Category">
    <vt:lpwstr/>
  </property>
  <property fmtid="{D5CDD505-2E9C-101B-9397-08002B2CF9AE}" pid="7" name="Team Role">
    <vt:lpwstr/>
  </property>
  <property fmtid="{D5CDD505-2E9C-101B-9397-08002B2CF9AE}" pid="8" name="Doc Type">
    <vt:lpwstr/>
  </property>
  <property fmtid="{D5CDD505-2E9C-101B-9397-08002B2CF9AE}" pid="9" name="Phase Gate">
    <vt:lpwstr/>
  </property>
  <property fmtid="{D5CDD505-2E9C-101B-9397-08002B2CF9AE}" pid="10" name="iCAP">
    <vt:lpwstr>1;#COMPANY INTERNAL|fba6ddd2-c0d6-406a-843f-19fb8f95d116</vt:lpwstr>
  </property>
  <property fmtid="{D5CDD505-2E9C-101B-9397-08002B2CF9AE}" pid="11" name="KSOProductBuildVer">
    <vt:lpwstr>2052-10.1.0.7469</vt:lpwstr>
  </property>
</Properties>
</file>