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3380" y="1739265"/>
            <a:ext cx="1678305" cy="27647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API</a:t>
            </a:r>
            <a:r>
              <a:rPr lang="zh-CN" altLang="en-US" dirty="0"/>
              <a:t>层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824990" y="2843530"/>
            <a:ext cx="1361440" cy="332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kflash_file_read()</a:t>
            </a:r>
            <a:endParaRPr lang="en-US" altLang="zh-CN" sz="1200" dirty="0"/>
          </a:p>
        </p:txBody>
      </p:sp>
      <p:sp>
        <p:nvSpPr>
          <p:cNvPr id="6" name="Rectangle 5"/>
          <p:cNvSpPr/>
          <p:nvPr/>
        </p:nvSpPr>
        <p:spPr>
          <a:xfrm>
            <a:off x="6744970" y="3886200"/>
            <a:ext cx="1231265" cy="5930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i.MXRT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FlexSPI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762349" y="4715132"/>
            <a:ext cx="1434519" cy="234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4990" y="3372485"/>
            <a:ext cx="1361440" cy="33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kflash_file_save()</a:t>
            </a:r>
            <a:endParaRPr lang="en-US" altLang="zh-CN" sz="1200" dirty="0"/>
          </a:p>
        </p:txBody>
      </p:sp>
      <p:sp>
        <p:nvSpPr>
          <p:cNvPr id="16" name="Rectangle 15"/>
          <p:cNvSpPr/>
          <p:nvPr/>
        </p:nvSpPr>
        <p:spPr>
          <a:xfrm>
            <a:off x="1824990" y="2321560"/>
            <a:ext cx="1361440" cy="30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kflash_file_init()</a:t>
            </a:r>
            <a:endParaRPr lang="en-US" altLang="zh-CN" sz="1200" dirty="0"/>
          </a:p>
        </p:txBody>
      </p:sp>
      <p:sp>
        <p:nvSpPr>
          <p:cNvPr id="2" name="Rectangle 13"/>
          <p:cNvSpPr/>
          <p:nvPr/>
        </p:nvSpPr>
        <p:spPr>
          <a:xfrm>
            <a:off x="1824990" y="3886200"/>
            <a:ext cx="1361440" cy="33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/>
              <a:t>kflash_file_deinit()</a:t>
            </a:r>
            <a:endParaRPr lang="en-US" altLang="zh-CN" sz="1200" dirty="0"/>
          </a:p>
        </p:txBody>
      </p:sp>
      <p:sp>
        <p:nvSpPr>
          <p:cNvPr id="7" name="Rectangle 3"/>
          <p:cNvSpPr/>
          <p:nvPr/>
        </p:nvSpPr>
        <p:spPr>
          <a:xfrm>
            <a:off x="3742055" y="1739265"/>
            <a:ext cx="2324100" cy="27647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Adapter</a:t>
            </a:r>
            <a:r>
              <a:rPr lang="zh-CN" altLang="en-US" dirty="0"/>
              <a:t>层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9" name="Rectangle 4"/>
          <p:cNvSpPr/>
          <p:nvPr/>
        </p:nvSpPr>
        <p:spPr>
          <a:xfrm>
            <a:off x="3923665" y="2843530"/>
            <a:ext cx="1986280" cy="332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/>
              <a:t>kflash_drv_get_info()</a:t>
            </a:r>
            <a:endParaRPr lang="en-US" altLang="zh-CN" sz="1200" dirty="0"/>
          </a:p>
        </p:txBody>
      </p:sp>
      <p:sp>
        <p:nvSpPr>
          <p:cNvPr id="10" name="Rectangle 13"/>
          <p:cNvSpPr/>
          <p:nvPr/>
        </p:nvSpPr>
        <p:spPr>
          <a:xfrm>
            <a:off x="3923665" y="3372485"/>
            <a:ext cx="1986280" cy="33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/>
              <a:t>kflash_drv_erase_region()</a:t>
            </a:r>
            <a:endParaRPr lang="en-US" altLang="zh-CN" sz="1200" dirty="0"/>
          </a:p>
        </p:txBody>
      </p:sp>
      <p:sp>
        <p:nvSpPr>
          <p:cNvPr id="11" name="Rectangle 15"/>
          <p:cNvSpPr/>
          <p:nvPr/>
        </p:nvSpPr>
        <p:spPr>
          <a:xfrm>
            <a:off x="3923665" y="2321560"/>
            <a:ext cx="1986280" cy="30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/>
              <a:t>kflash_drv_init()</a:t>
            </a:r>
            <a:endParaRPr lang="en-US" altLang="zh-CN" sz="1200" dirty="0"/>
          </a:p>
        </p:txBody>
      </p:sp>
      <p:sp>
        <p:nvSpPr>
          <p:cNvPr id="12" name="Rectangle 13"/>
          <p:cNvSpPr/>
          <p:nvPr/>
        </p:nvSpPr>
        <p:spPr>
          <a:xfrm>
            <a:off x="3923665" y="3886200"/>
            <a:ext cx="1986280" cy="33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/>
              <a:t>kflash_drv_program_region()</a:t>
            </a:r>
            <a:endParaRPr lang="en-US" altLang="zh-CN" sz="1200" dirty="0"/>
          </a:p>
        </p:txBody>
      </p:sp>
      <p:sp>
        <p:nvSpPr>
          <p:cNvPr id="13" name="Rectangle 3"/>
          <p:cNvSpPr/>
          <p:nvPr/>
        </p:nvSpPr>
        <p:spPr>
          <a:xfrm>
            <a:off x="6498590" y="1739265"/>
            <a:ext cx="1678305" cy="19018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Driver</a:t>
            </a:r>
            <a:r>
              <a:rPr lang="zh-CN" altLang="en-US" dirty="0"/>
              <a:t>层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23" name="Rectangle 15"/>
          <p:cNvSpPr/>
          <p:nvPr/>
        </p:nvSpPr>
        <p:spPr>
          <a:xfrm>
            <a:off x="6680200" y="2321560"/>
            <a:ext cx="1361440" cy="522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/>
              <a:t>BootROM</a:t>
            </a:r>
            <a:endParaRPr lang="en-US" altLang="zh-CN" sz="1200" dirty="0"/>
          </a:p>
          <a:p>
            <a:pPr algn="ctr"/>
            <a:r>
              <a:rPr lang="en-US" altLang="zh-CN" sz="1200" dirty="0"/>
              <a:t>FlexSPI NOR API</a:t>
            </a:r>
            <a:endParaRPr lang="en-US" altLang="zh-CN" sz="1200" dirty="0"/>
          </a:p>
        </p:txBody>
      </p:sp>
      <p:sp>
        <p:nvSpPr>
          <p:cNvPr id="24" name="Rectangle 13"/>
          <p:cNvSpPr/>
          <p:nvPr/>
        </p:nvSpPr>
        <p:spPr>
          <a:xfrm>
            <a:off x="6680200" y="2965450"/>
            <a:ext cx="1361440" cy="531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/>
              <a:t>MCU SDK</a:t>
            </a:r>
            <a:endParaRPr lang="en-US" altLang="zh-CN" sz="1200" dirty="0"/>
          </a:p>
          <a:p>
            <a:pPr algn="ctr"/>
            <a:r>
              <a:rPr lang="en-US" altLang="zh-CN" sz="1200" dirty="0"/>
              <a:t>FlexSPI NOR driver</a:t>
            </a:r>
            <a:endParaRPr lang="en-US" altLang="zh-CN" sz="1200" dirty="0"/>
          </a:p>
        </p:txBody>
      </p:sp>
      <p:sp>
        <p:nvSpPr>
          <p:cNvPr id="25" name="Rectangle 3"/>
          <p:cNvSpPr/>
          <p:nvPr/>
        </p:nvSpPr>
        <p:spPr>
          <a:xfrm>
            <a:off x="8645525" y="1714500"/>
            <a:ext cx="1678305" cy="27647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dirty="0"/>
              <a:t>Device Memory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6" name="Rectangle 5"/>
          <p:cNvSpPr/>
          <p:nvPr/>
        </p:nvSpPr>
        <p:spPr>
          <a:xfrm>
            <a:off x="8869045" y="2347595"/>
            <a:ext cx="1231265" cy="5930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Serial NOR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4bit QSPI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8869045" y="3545840"/>
            <a:ext cx="1231265" cy="5930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Serial NOR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8bit Octal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9" name="左箭头 28"/>
          <p:cNvSpPr/>
          <p:nvPr/>
        </p:nvSpPr>
        <p:spPr>
          <a:xfrm>
            <a:off x="7976235" y="4065270"/>
            <a:ext cx="668655" cy="23495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左箭头 29"/>
          <p:cNvSpPr/>
          <p:nvPr/>
        </p:nvSpPr>
        <p:spPr>
          <a:xfrm>
            <a:off x="6012180" y="3120390"/>
            <a:ext cx="486410" cy="22098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左箭头 30"/>
          <p:cNvSpPr/>
          <p:nvPr/>
        </p:nvSpPr>
        <p:spPr>
          <a:xfrm>
            <a:off x="3321685" y="3176270"/>
            <a:ext cx="419735" cy="22098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左箭头 31"/>
          <p:cNvSpPr/>
          <p:nvPr/>
        </p:nvSpPr>
        <p:spPr>
          <a:xfrm rot="5400000">
            <a:off x="7217410" y="3645535"/>
            <a:ext cx="285115" cy="23495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Rectangle 5"/>
          <p:cNvSpPr/>
          <p:nvPr/>
        </p:nvSpPr>
        <p:spPr>
          <a:xfrm>
            <a:off x="4448810" y="1002030"/>
            <a:ext cx="2940685" cy="59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40000"/>
                    <a:lumOff val="6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kFlashFile </a:t>
            </a:r>
            <a:r>
              <a:rPr lang="zh-CN" altLang="en-US" dirty="0">
                <a:solidFill>
                  <a:schemeClr val="tx1"/>
                </a:solidFill>
              </a:rPr>
              <a:t>框架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762250" y="4714875"/>
            <a:ext cx="793750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3"/>
          <p:cNvSpPr/>
          <p:nvPr/>
        </p:nvSpPr>
        <p:spPr>
          <a:xfrm>
            <a:off x="2907030" y="1595120"/>
            <a:ext cx="2471420" cy="40487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dirty="0"/>
              <a:t>Device Memory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6" name="Rectangle 5"/>
          <p:cNvSpPr/>
          <p:nvPr/>
        </p:nvSpPr>
        <p:spPr>
          <a:xfrm>
            <a:off x="3130550" y="2111375"/>
            <a:ext cx="2036445" cy="3319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Serial NOR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3130550" y="2940050"/>
            <a:ext cx="2036445" cy="154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Sectors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491105" y="2722245"/>
            <a:ext cx="340995" cy="214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"/>
          <p:cNvSpPr/>
          <p:nvPr/>
        </p:nvSpPr>
        <p:spPr>
          <a:xfrm>
            <a:off x="1376045" y="2512060"/>
            <a:ext cx="11144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managedStart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1434465" y="3573780"/>
            <a:ext cx="105537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managedSize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3130550" y="4126230"/>
            <a:ext cx="2036445" cy="358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Header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6122035" y="1642110"/>
            <a:ext cx="3693160" cy="2053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1" name="Rectangle 5"/>
          <p:cNvSpPr/>
          <p:nvPr/>
        </p:nvSpPr>
        <p:spPr>
          <a:xfrm>
            <a:off x="7367270" y="131127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31560" y="16592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0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52310" y="16592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1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973060" y="16592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2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893810" y="16592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31560" y="19030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52310" y="19030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973060" y="19030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893810" y="19030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131560" y="214693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52310" y="2146935"/>
            <a:ext cx="920750" cy="24384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n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1" name="Rectangle 5"/>
          <p:cNvSpPr/>
          <p:nvPr/>
        </p:nvSpPr>
        <p:spPr>
          <a:xfrm>
            <a:off x="6122035" y="4194175"/>
            <a:ext cx="3692525" cy="129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52" name="Rectangle 5"/>
          <p:cNvSpPr/>
          <p:nvPr/>
        </p:nvSpPr>
        <p:spPr>
          <a:xfrm>
            <a:off x="7279640" y="3842385"/>
            <a:ext cx="126111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Header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767195" y="1228090"/>
            <a:ext cx="285115" cy="1106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"/>
          <p:cNvSpPr/>
          <p:nvPr/>
        </p:nvSpPr>
        <p:spPr>
          <a:xfrm>
            <a:off x="5828665" y="96329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activedStart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左大括号 16"/>
          <p:cNvSpPr/>
          <p:nvPr/>
        </p:nvSpPr>
        <p:spPr>
          <a:xfrm rot="16200000">
            <a:off x="7371715" y="2120900"/>
            <a:ext cx="281940" cy="9207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Rectangle 5"/>
          <p:cNvSpPr/>
          <p:nvPr/>
        </p:nvSpPr>
        <p:spPr>
          <a:xfrm>
            <a:off x="6985000" y="272224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activedSize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右箭头 55"/>
          <p:cNvSpPr/>
          <p:nvPr/>
        </p:nvSpPr>
        <p:spPr>
          <a:xfrm rot="19560000">
            <a:off x="5112385" y="2958465"/>
            <a:ext cx="969010" cy="101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右箭头 56"/>
          <p:cNvSpPr/>
          <p:nvPr/>
        </p:nvSpPr>
        <p:spPr>
          <a:xfrm rot="1980000">
            <a:off x="5149850" y="4481830"/>
            <a:ext cx="870585" cy="800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左大括号 57"/>
          <p:cNvSpPr/>
          <p:nvPr/>
        </p:nvSpPr>
        <p:spPr>
          <a:xfrm>
            <a:off x="2461260" y="3006725"/>
            <a:ext cx="382905" cy="14712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140450" y="4194175"/>
            <a:ext cx="556895" cy="24384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Magic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6120130" y="4684395"/>
            <a:ext cx="367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6140450" y="4949825"/>
            <a:ext cx="367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6131560" y="5222875"/>
            <a:ext cx="367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5"/>
          <p:cNvSpPr/>
          <p:nvPr/>
        </p:nvSpPr>
        <p:spPr>
          <a:xfrm>
            <a:off x="9818370" y="4250690"/>
            <a:ext cx="7715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1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64" name="Rectangle 5"/>
          <p:cNvSpPr/>
          <p:nvPr/>
        </p:nvSpPr>
        <p:spPr>
          <a:xfrm>
            <a:off x="9818370" y="4601845"/>
            <a:ext cx="7715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2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65" name="Rectangle 5"/>
          <p:cNvSpPr/>
          <p:nvPr/>
        </p:nvSpPr>
        <p:spPr>
          <a:xfrm>
            <a:off x="9819005" y="5146040"/>
            <a:ext cx="83947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...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H="1">
            <a:off x="10386695" y="3997325"/>
            <a:ext cx="59055" cy="363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5"/>
          <p:cNvSpPr/>
          <p:nvPr/>
        </p:nvSpPr>
        <p:spPr>
          <a:xfrm>
            <a:off x="9986645" y="371284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recordedIdx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697345" y="419417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0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051675" y="419417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06005" y="419417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760335" y="419417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8114665" y="419417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468995" y="4194175"/>
            <a:ext cx="354330" cy="24384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n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 flipH="1">
            <a:off x="8468995" y="3977640"/>
            <a:ext cx="309245" cy="2279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5"/>
          <p:cNvSpPr/>
          <p:nvPr/>
        </p:nvSpPr>
        <p:spPr>
          <a:xfrm>
            <a:off x="8742045" y="3778250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recordedPos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Rectangle 5"/>
          <p:cNvSpPr/>
          <p:nvPr/>
        </p:nvSpPr>
        <p:spPr>
          <a:xfrm>
            <a:off x="10138410" y="2111375"/>
            <a:ext cx="75247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buffer[]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7827010" y="2291080"/>
            <a:ext cx="2334260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左大括号 77"/>
          <p:cNvSpPr/>
          <p:nvPr/>
        </p:nvSpPr>
        <p:spPr>
          <a:xfrm>
            <a:off x="6012180" y="1653540"/>
            <a:ext cx="88265" cy="20300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左大括号 78"/>
          <p:cNvSpPr/>
          <p:nvPr/>
        </p:nvSpPr>
        <p:spPr>
          <a:xfrm>
            <a:off x="6015355" y="4193540"/>
            <a:ext cx="75565" cy="13049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7699375" y="2165985"/>
            <a:ext cx="205740" cy="20510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8540750" y="4205605"/>
            <a:ext cx="205740" cy="20510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2" name="直接连接符 81"/>
          <p:cNvCxnSpPr>
            <a:stCxn id="80" idx="5"/>
            <a:endCxn id="81" idx="0"/>
          </p:cNvCxnSpPr>
          <p:nvPr/>
        </p:nvCxnSpPr>
        <p:spPr>
          <a:xfrm>
            <a:off x="7875270" y="2341245"/>
            <a:ext cx="768350" cy="1864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873625" y="250825"/>
            <a:ext cx="687070" cy="4705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开始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03725" y="1113790"/>
            <a:ext cx="162750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初始化</a:t>
            </a:r>
            <a:r>
              <a:rPr lang="en-US" altLang="zh-CN" sz="1200">
                <a:solidFill>
                  <a:schemeClr val="tx1"/>
                </a:solidFill>
              </a:rPr>
              <a:t>FlexSPI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配置</a:t>
            </a:r>
            <a:r>
              <a:rPr lang="en-US" altLang="zh-CN" sz="1200">
                <a:solidFill>
                  <a:schemeClr val="tx1"/>
                </a:solidFill>
              </a:rPr>
              <a:t>Flash</a:t>
            </a:r>
            <a:r>
              <a:rPr lang="zh-CN" altLang="en-US" sz="1200">
                <a:solidFill>
                  <a:schemeClr val="tx1"/>
                </a:solidFill>
              </a:rPr>
              <a:t>以及</a:t>
            </a:r>
            <a:r>
              <a:rPr lang="zh-CN" altLang="en-US" sz="1200">
                <a:solidFill>
                  <a:schemeClr val="tx1"/>
                </a:solidFill>
              </a:rPr>
              <a:t>读</a:t>
            </a:r>
            <a:r>
              <a:rPr lang="en-US" altLang="zh-CN" sz="1200">
                <a:solidFill>
                  <a:schemeClr val="tx1"/>
                </a:solidFill>
              </a:rPr>
              <a:t>SFDP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2" idx="2"/>
            <a:endCxn id="4" idx="0"/>
          </p:cNvCxnSpPr>
          <p:nvPr/>
        </p:nvCxnSpPr>
        <p:spPr>
          <a:xfrm>
            <a:off x="5217160" y="721360"/>
            <a:ext cx="635" cy="39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4879340" y="5988050"/>
            <a:ext cx="687070" cy="4705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结束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流程图: 决策 8"/>
          <p:cNvSpPr/>
          <p:nvPr/>
        </p:nvSpPr>
        <p:spPr>
          <a:xfrm>
            <a:off x="4045585" y="2110105"/>
            <a:ext cx="2344420" cy="1089025"/>
          </a:xfrm>
          <a:prstGeom prst="flowChartDecisi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sym typeface="+mn-ea"/>
              </a:rPr>
              <a:t>检测用户参数确定指定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Flash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空间是否可用？</a:t>
            </a:r>
            <a:endParaRPr lang="zh-CN" altLang="en-US" sz="120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5208270" y="1820545"/>
            <a:ext cx="9525" cy="283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决策 10"/>
          <p:cNvSpPr/>
          <p:nvPr/>
        </p:nvSpPr>
        <p:spPr>
          <a:xfrm>
            <a:off x="4050665" y="3482975"/>
            <a:ext cx="2344420" cy="1089025"/>
          </a:xfrm>
          <a:prstGeom prst="flowChartDecisi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sym typeface="+mn-ea"/>
              </a:rPr>
              <a:t>指定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Flash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空间是否存在有效文件（数据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+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头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）？</a:t>
            </a:r>
            <a:endParaRPr lang="zh-CN" altLang="en-US" sz="120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5217795" y="3199130"/>
            <a:ext cx="9525" cy="283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409440" y="4968240"/>
            <a:ext cx="162750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将</a:t>
            </a:r>
            <a:r>
              <a:rPr lang="en-US" altLang="zh-CN" sz="1200">
                <a:solidFill>
                  <a:schemeClr val="tx1"/>
                </a:solidFill>
              </a:rPr>
              <a:t>Flash</a:t>
            </a:r>
            <a:r>
              <a:rPr lang="zh-CN" altLang="en-US" sz="1200">
                <a:solidFill>
                  <a:schemeClr val="tx1"/>
                </a:solidFill>
              </a:rPr>
              <a:t>中</a:t>
            </a:r>
            <a:r>
              <a:rPr lang="zh-CN" sz="1200">
                <a:solidFill>
                  <a:schemeClr val="tx1"/>
                </a:solidFill>
              </a:rPr>
              <a:t>最新文件数据加载到</a:t>
            </a:r>
            <a:r>
              <a:rPr lang="en-US" altLang="zh-CN" sz="1200">
                <a:solidFill>
                  <a:schemeClr val="tx1"/>
                </a:solidFill>
              </a:rPr>
              <a:t>buffer</a:t>
            </a:r>
            <a:r>
              <a:rPr lang="zh-CN" sz="1200">
                <a:solidFill>
                  <a:schemeClr val="tx1"/>
                </a:solidFill>
              </a:rPr>
              <a:t>缓存区</a:t>
            </a:r>
            <a:endParaRPr lang="zh-CN" sz="120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1" idx="2"/>
          </p:cNvCxnSpPr>
          <p:nvPr/>
        </p:nvCxnSpPr>
        <p:spPr>
          <a:xfrm>
            <a:off x="5222875" y="4572000"/>
            <a:ext cx="4445" cy="39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5231765" y="5694680"/>
            <a:ext cx="5715" cy="293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1"/>
          </p:cNvCxnSpPr>
          <p:nvPr/>
        </p:nvCxnSpPr>
        <p:spPr>
          <a:xfrm flipH="1" flipV="1">
            <a:off x="3481705" y="2644140"/>
            <a:ext cx="563880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462020" y="2633980"/>
            <a:ext cx="0" cy="361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7" idx="1"/>
          </p:cNvCxnSpPr>
          <p:nvPr/>
        </p:nvCxnSpPr>
        <p:spPr>
          <a:xfrm flipV="1">
            <a:off x="3471545" y="6223635"/>
            <a:ext cx="1407795" cy="2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5090160" y="3105785"/>
            <a:ext cx="687070" cy="47053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是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481705" y="2282825"/>
            <a:ext cx="687070" cy="47053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否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271895" y="3663315"/>
            <a:ext cx="687070" cy="47053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否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090160" y="4497705"/>
            <a:ext cx="687070" cy="47053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是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855460" y="3663315"/>
            <a:ext cx="2028825" cy="71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将指定的</a:t>
            </a:r>
            <a:r>
              <a:rPr lang="en-US" altLang="zh-CN" sz="1200">
                <a:solidFill>
                  <a:schemeClr val="tx1"/>
                </a:solidFill>
              </a:rPr>
              <a:t>Flash</a:t>
            </a:r>
            <a:r>
              <a:rPr lang="zh-CN" altLang="en-US" sz="1200">
                <a:solidFill>
                  <a:schemeClr val="tx1"/>
                </a:solidFill>
              </a:rPr>
              <a:t>空间</a:t>
            </a:r>
            <a:r>
              <a:rPr lang="zh-CN" altLang="en-US" sz="1200">
                <a:solidFill>
                  <a:schemeClr val="tx1"/>
                </a:solidFill>
              </a:rPr>
              <a:t>全</a:t>
            </a:r>
            <a:r>
              <a:rPr lang="zh-CN" altLang="en-US" sz="1200">
                <a:solidFill>
                  <a:schemeClr val="tx1"/>
                </a:solidFill>
              </a:rPr>
              <a:t>部擦除干净，并写入最初的文件头，初始文件数据默认全</a:t>
            </a:r>
            <a:r>
              <a:rPr lang="en-US" altLang="zh-CN" sz="1200">
                <a:solidFill>
                  <a:schemeClr val="tx1"/>
                </a:solidFill>
              </a:rPr>
              <a:t>0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6375400" y="4036695"/>
            <a:ext cx="48006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34" idx="2"/>
          </p:cNvCxnSpPr>
          <p:nvPr/>
        </p:nvCxnSpPr>
        <p:spPr>
          <a:xfrm flipH="1">
            <a:off x="7865745" y="4380865"/>
            <a:ext cx="4445" cy="184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7" idx="3"/>
          </p:cNvCxnSpPr>
          <p:nvPr/>
        </p:nvCxnSpPr>
        <p:spPr>
          <a:xfrm flipH="1">
            <a:off x="5566410" y="6214110"/>
            <a:ext cx="228981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762250" y="4714875"/>
            <a:ext cx="793750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3"/>
          <p:cNvSpPr/>
          <p:nvPr/>
        </p:nvSpPr>
        <p:spPr>
          <a:xfrm>
            <a:off x="2907030" y="1595120"/>
            <a:ext cx="2471420" cy="40487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dirty="0"/>
              <a:t>Device Memory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6" name="Rectangle 5"/>
          <p:cNvSpPr/>
          <p:nvPr/>
        </p:nvSpPr>
        <p:spPr>
          <a:xfrm>
            <a:off x="3130550" y="2111375"/>
            <a:ext cx="2036445" cy="3319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Serial NOR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3130550" y="2940050"/>
            <a:ext cx="2036445" cy="154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Sectors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491105" y="2722245"/>
            <a:ext cx="340995" cy="214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"/>
          <p:cNvSpPr/>
          <p:nvPr/>
        </p:nvSpPr>
        <p:spPr>
          <a:xfrm>
            <a:off x="1376045" y="2512060"/>
            <a:ext cx="11144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managedStart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1434465" y="3573780"/>
            <a:ext cx="105537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managedSize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3130550" y="4126230"/>
            <a:ext cx="2036445" cy="358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Header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6122035" y="1642110"/>
            <a:ext cx="3693160" cy="2053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1" name="Rectangle 5"/>
          <p:cNvSpPr/>
          <p:nvPr/>
        </p:nvSpPr>
        <p:spPr>
          <a:xfrm>
            <a:off x="7367270" y="131127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31560" y="1659255"/>
            <a:ext cx="920750" cy="3124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Initial FileData</a:t>
            </a:r>
            <a:endParaRPr lang="en-US" altLang="zh-CN" sz="900">
              <a:solidFill>
                <a:schemeClr val="tx1"/>
              </a:solidFill>
            </a:endParaRP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0xFF, 0xFF... 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51" name="Rectangle 5"/>
          <p:cNvSpPr/>
          <p:nvPr/>
        </p:nvSpPr>
        <p:spPr>
          <a:xfrm>
            <a:off x="6122035" y="4194175"/>
            <a:ext cx="3692525" cy="129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52" name="Rectangle 5"/>
          <p:cNvSpPr/>
          <p:nvPr/>
        </p:nvSpPr>
        <p:spPr>
          <a:xfrm>
            <a:off x="7279640" y="3842385"/>
            <a:ext cx="126111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Header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stCxn id="54" idx="2"/>
            <a:endCxn id="78" idx="0"/>
          </p:cNvCxnSpPr>
          <p:nvPr/>
        </p:nvCxnSpPr>
        <p:spPr>
          <a:xfrm flipH="1">
            <a:off x="6100445" y="1311275"/>
            <a:ext cx="256540" cy="342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"/>
          <p:cNvSpPr/>
          <p:nvPr/>
        </p:nvSpPr>
        <p:spPr>
          <a:xfrm>
            <a:off x="5828665" y="96329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activedStart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左大括号 16"/>
          <p:cNvSpPr/>
          <p:nvPr/>
        </p:nvSpPr>
        <p:spPr>
          <a:xfrm rot="16200000">
            <a:off x="6459855" y="1583690"/>
            <a:ext cx="281940" cy="9207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Rectangle 5"/>
          <p:cNvSpPr/>
          <p:nvPr/>
        </p:nvSpPr>
        <p:spPr>
          <a:xfrm>
            <a:off x="6063615" y="2164080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activedSize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右箭头 55"/>
          <p:cNvSpPr/>
          <p:nvPr/>
        </p:nvSpPr>
        <p:spPr>
          <a:xfrm rot="19560000">
            <a:off x="5112385" y="2958465"/>
            <a:ext cx="969010" cy="101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右箭头 56"/>
          <p:cNvSpPr/>
          <p:nvPr/>
        </p:nvSpPr>
        <p:spPr>
          <a:xfrm rot="1980000">
            <a:off x="5149850" y="4481830"/>
            <a:ext cx="870585" cy="800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左大括号 57"/>
          <p:cNvSpPr/>
          <p:nvPr/>
        </p:nvSpPr>
        <p:spPr>
          <a:xfrm>
            <a:off x="2461260" y="3006725"/>
            <a:ext cx="382905" cy="14712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140450" y="4194175"/>
            <a:ext cx="556895" cy="24384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Magic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6120130" y="4684395"/>
            <a:ext cx="367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6140450" y="4949825"/>
            <a:ext cx="367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6131560" y="5222875"/>
            <a:ext cx="367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5"/>
          <p:cNvSpPr/>
          <p:nvPr/>
        </p:nvSpPr>
        <p:spPr>
          <a:xfrm>
            <a:off x="9818370" y="4250690"/>
            <a:ext cx="7715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1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64" name="Rectangle 5"/>
          <p:cNvSpPr/>
          <p:nvPr/>
        </p:nvSpPr>
        <p:spPr>
          <a:xfrm>
            <a:off x="9818370" y="4601845"/>
            <a:ext cx="7715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2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65" name="Rectangle 5"/>
          <p:cNvSpPr/>
          <p:nvPr/>
        </p:nvSpPr>
        <p:spPr>
          <a:xfrm>
            <a:off x="9819005" y="5146040"/>
            <a:ext cx="83947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...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H="1">
            <a:off x="10386695" y="3997325"/>
            <a:ext cx="59055" cy="363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5"/>
          <p:cNvSpPr/>
          <p:nvPr/>
        </p:nvSpPr>
        <p:spPr>
          <a:xfrm>
            <a:off x="9986645" y="3712845"/>
            <a:ext cx="117284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recordedIdx=1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706870" y="4194175"/>
            <a:ext cx="354330" cy="24384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0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endCxn id="73" idx="3"/>
          </p:cNvCxnSpPr>
          <p:nvPr/>
        </p:nvCxnSpPr>
        <p:spPr>
          <a:xfrm flipH="1">
            <a:off x="7061200" y="3966210"/>
            <a:ext cx="1717040" cy="3498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5"/>
          <p:cNvSpPr/>
          <p:nvPr/>
        </p:nvSpPr>
        <p:spPr>
          <a:xfrm>
            <a:off x="8632190" y="3778250"/>
            <a:ext cx="118681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recordedPos=0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Rectangle 5"/>
          <p:cNvSpPr/>
          <p:nvPr/>
        </p:nvSpPr>
        <p:spPr>
          <a:xfrm>
            <a:off x="9819005" y="1423035"/>
            <a:ext cx="163830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buffer[]={0, 0 ,0 ....}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6972935" y="1771015"/>
            <a:ext cx="3345180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左大括号 77"/>
          <p:cNvSpPr/>
          <p:nvPr/>
        </p:nvSpPr>
        <p:spPr>
          <a:xfrm>
            <a:off x="6012180" y="1653540"/>
            <a:ext cx="88265" cy="20300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左大括号 78"/>
          <p:cNvSpPr/>
          <p:nvPr/>
        </p:nvSpPr>
        <p:spPr>
          <a:xfrm>
            <a:off x="6015355" y="4193540"/>
            <a:ext cx="75565" cy="13049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14345" y="310515"/>
            <a:ext cx="687070" cy="4705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开始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35935" y="5224145"/>
            <a:ext cx="687070" cy="4705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结束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流程图: 决策 8"/>
          <p:cNvSpPr/>
          <p:nvPr/>
        </p:nvSpPr>
        <p:spPr>
          <a:xfrm>
            <a:off x="2211070" y="1012825"/>
            <a:ext cx="2329180" cy="798830"/>
          </a:xfrm>
          <a:prstGeom prst="flowChartDecisi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sym typeface="+mn-ea"/>
              </a:rPr>
              <a:t>检查要更新的文件数据范围是否越界？</a:t>
            </a:r>
            <a:endParaRPr lang="zh-CN" altLang="en-US" sz="120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371215" y="779145"/>
            <a:ext cx="2540" cy="227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566035" y="4204335"/>
            <a:ext cx="162750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将</a:t>
            </a:r>
            <a:r>
              <a:rPr lang="zh-CN" sz="1200">
                <a:solidFill>
                  <a:schemeClr val="tx1"/>
                </a:solidFill>
                <a:sym typeface="+mn-ea"/>
              </a:rPr>
              <a:t>新文件数据直接覆盖写入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Flash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，文件头不需更新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383915" y="3910330"/>
            <a:ext cx="3175" cy="29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388360" y="4930775"/>
            <a:ext cx="5715" cy="293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1"/>
          </p:cNvCxnSpPr>
          <p:nvPr/>
        </p:nvCxnSpPr>
        <p:spPr>
          <a:xfrm flipH="1" flipV="1">
            <a:off x="1570990" y="1402080"/>
            <a:ext cx="64008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591310" y="1421765"/>
            <a:ext cx="9525" cy="406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7" idx="1"/>
          </p:cNvCxnSpPr>
          <p:nvPr/>
        </p:nvCxnSpPr>
        <p:spPr>
          <a:xfrm flipV="1">
            <a:off x="1628140" y="5459730"/>
            <a:ext cx="1407795" cy="2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1547495" y="1012825"/>
            <a:ext cx="687070" cy="47053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是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524375" y="3089275"/>
            <a:ext cx="687070" cy="47053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否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246755" y="3733800"/>
            <a:ext cx="687070" cy="47053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是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706110" y="3089275"/>
            <a:ext cx="2639060" cy="61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将文件数据存储区位置移到下一个（如当前是数据区最后位置，则从头开始），并写入新文件数据</a:t>
            </a:r>
            <a:endParaRPr lang="zh-CN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endCxn id="21" idx="0"/>
          </p:cNvCxnSpPr>
          <p:nvPr/>
        </p:nvCxnSpPr>
        <p:spPr>
          <a:xfrm flipH="1">
            <a:off x="6993255" y="629920"/>
            <a:ext cx="6350" cy="382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7" idx="3"/>
          </p:cNvCxnSpPr>
          <p:nvPr/>
        </p:nvCxnSpPr>
        <p:spPr>
          <a:xfrm flipH="1">
            <a:off x="3723005" y="5450205"/>
            <a:ext cx="228981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决策 2"/>
          <p:cNvSpPr/>
          <p:nvPr/>
        </p:nvSpPr>
        <p:spPr>
          <a:xfrm>
            <a:off x="1995170" y="2039620"/>
            <a:ext cx="2753995" cy="798830"/>
          </a:xfrm>
          <a:prstGeom prst="flowChartDecisi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sym typeface="+mn-ea"/>
              </a:rPr>
              <a:t>检查新文件数据是否与现存文件数据一致？</a:t>
            </a:r>
            <a:endParaRPr lang="zh-CN" altLang="en-US" sz="120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358515" y="1811655"/>
            <a:ext cx="2540" cy="227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决策 7"/>
          <p:cNvSpPr/>
          <p:nvPr/>
        </p:nvSpPr>
        <p:spPr>
          <a:xfrm>
            <a:off x="1998980" y="3089275"/>
            <a:ext cx="2753995" cy="798830"/>
          </a:xfrm>
          <a:prstGeom prst="flowChartDecisi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sym typeface="+mn-ea"/>
              </a:rPr>
              <a:t>检查新文件数据是否可以直接覆盖写入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Flash</a:t>
            </a:r>
            <a:r>
              <a:rPr lang="zh-CN" sz="1200">
                <a:solidFill>
                  <a:schemeClr val="tx1"/>
                </a:solidFill>
                <a:sym typeface="+mn-ea"/>
              </a:rPr>
              <a:t>？</a:t>
            </a:r>
            <a:endParaRPr lang="zh-CN" altLang="en-US" sz="1200"/>
          </a:p>
        </p:txBody>
      </p:sp>
      <p:cxnSp>
        <p:nvCxnSpPr>
          <p:cNvPr id="15" name="直接连接符 14"/>
          <p:cNvCxnSpPr/>
          <p:nvPr/>
        </p:nvCxnSpPr>
        <p:spPr>
          <a:xfrm flipH="1" flipV="1">
            <a:off x="1612265" y="2433955"/>
            <a:ext cx="384175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1570990" y="2039620"/>
            <a:ext cx="687070" cy="47053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是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230880" y="1662430"/>
            <a:ext cx="687070" cy="47053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否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230880" y="2669540"/>
            <a:ext cx="687070" cy="47053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否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378200" y="2838450"/>
            <a:ext cx="2540" cy="227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决策 20"/>
          <p:cNvSpPr/>
          <p:nvPr/>
        </p:nvSpPr>
        <p:spPr>
          <a:xfrm>
            <a:off x="5615940" y="1012825"/>
            <a:ext cx="2753995" cy="798830"/>
          </a:xfrm>
          <a:prstGeom prst="flowChartDecisi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sym typeface="+mn-ea"/>
              </a:rPr>
              <a:t>上一个文件数据是否存放在文件数据区最后位置？</a:t>
            </a:r>
            <a:endParaRPr lang="zh-CN" altLang="en-US" sz="1200"/>
          </a:p>
        </p:txBody>
      </p:sp>
      <p:cxnSp>
        <p:nvCxnSpPr>
          <p:cNvPr id="22" name="直接连接符 21"/>
          <p:cNvCxnSpPr/>
          <p:nvPr/>
        </p:nvCxnSpPr>
        <p:spPr>
          <a:xfrm flipH="1" flipV="1">
            <a:off x="4752975" y="3483610"/>
            <a:ext cx="427355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5201285" y="609600"/>
            <a:ext cx="8890" cy="2874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5211445" y="619760"/>
            <a:ext cx="177863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决策 27"/>
          <p:cNvSpPr/>
          <p:nvPr/>
        </p:nvSpPr>
        <p:spPr>
          <a:xfrm>
            <a:off x="5619750" y="2037715"/>
            <a:ext cx="2753995" cy="798830"/>
          </a:xfrm>
          <a:prstGeom prst="flowChartDecisi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sym typeface="+mn-ea"/>
              </a:rPr>
              <a:t>上一个文件数据是否存放在文件数据区首地址？</a:t>
            </a:r>
            <a:endParaRPr lang="zh-CN" altLang="en-US" sz="1200"/>
          </a:p>
        </p:txBody>
      </p:sp>
      <p:sp>
        <p:nvSpPr>
          <p:cNvPr id="29" name="矩形 28"/>
          <p:cNvSpPr/>
          <p:nvPr/>
        </p:nvSpPr>
        <p:spPr>
          <a:xfrm>
            <a:off x="8691245" y="1121410"/>
            <a:ext cx="1228090" cy="54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擦除文件数据区第</a:t>
            </a:r>
            <a:r>
              <a:rPr lang="en-US" altLang="zh-CN" sz="1200">
                <a:solidFill>
                  <a:schemeClr val="tx1"/>
                </a:solidFill>
              </a:rPr>
              <a:t>1</a:t>
            </a:r>
            <a:r>
              <a:rPr lang="zh-CN" sz="1200">
                <a:solidFill>
                  <a:schemeClr val="tx1"/>
                </a:solidFill>
              </a:rPr>
              <a:t>个</a:t>
            </a:r>
            <a:r>
              <a:rPr lang="en-US" altLang="zh-CN" sz="1200">
                <a:solidFill>
                  <a:schemeClr val="tx1"/>
                </a:solidFill>
              </a:rPr>
              <a:t>Sector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691245" y="2128520"/>
            <a:ext cx="1228090" cy="54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擦除文件数据区第</a:t>
            </a:r>
            <a:r>
              <a:rPr lang="en-US" altLang="zh-CN" sz="1200">
                <a:solidFill>
                  <a:schemeClr val="tx1"/>
                </a:solidFill>
              </a:rPr>
              <a:t>2</a:t>
            </a:r>
            <a:r>
              <a:rPr lang="zh-CN" altLang="en-US" sz="1200">
                <a:solidFill>
                  <a:schemeClr val="tx1"/>
                </a:solidFill>
              </a:rPr>
              <a:t>到最后</a:t>
            </a:r>
            <a:r>
              <a:rPr lang="en-US" altLang="zh-CN" sz="1200">
                <a:solidFill>
                  <a:schemeClr val="tx1"/>
                </a:solidFill>
              </a:rPr>
              <a:t>1</a:t>
            </a:r>
            <a:r>
              <a:rPr lang="zh-CN" sz="1200">
                <a:solidFill>
                  <a:schemeClr val="tx1"/>
                </a:solidFill>
              </a:rPr>
              <a:t>个</a:t>
            </a:r>
            <a:r>
              <a:rPr lang="en-US" altLang="zh-CN" sz="1200">
                <a:solidFill>
                  <a:schemeClr val="tx1"/>
                </a:solidFill>
              </a:rPr>
              <a:t>Sector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7025640" y="3705225"/>
            <a:ext cx="4445" cy="205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7022465" y="2836545"/>
            <a:ext cx="3175" cy="29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6986905" y="1778635"/>
            <a:ext cx="3175" cy="29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8344535" y="1421765"/>
            <a:ext cx="34671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8344535" y="2431415"/>
            <a:ext cx="34671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0182225" y="1412240"/>
            <a:ext cx="1905" cy="1946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8345170" y="3369310"/>
            <a:ext cx="1838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 flipV="1">
            <a:off x="9919335" y="1428115"/>
            <a:ext cx="28448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 flipV="1">
            <a:off x="9897745" y="2440305"/>
            <a:ext cx="28448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决策 47"/>
          <p:cNvSpPr/>
          <p:nvPr/>
        </p:nvSpPr>
        <p:spPr>
          <a:xfrm>
            <a:off x="5393690" y="3910330"/>
            <a:ext cx="3296920" cy="798830"/>
          </a:xfrm>
          <a:prstGeom prst="flowChartDecisi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sym typeface="+mn-ea"/>
              </a:rPr>
              <a:t>上一个文件数据位置信息已经记录到当前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Header 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Sector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中</a:t>
            </a:r>
            <a:r>
              <a:rPr lang="zh-CN" sz="1200">
                <a:solidFill>
                  <a:schemeClr val="tx1"/>
                </a:solidFill>
                <a:sym typeface="+mn-ea"/>
              </a:rPr>
              <a:t>最后位置？</a:t>
            </a:r>
            <a:endParaRPr lang="zh-CN" altLang="en-US" sz="1200"/>
          </a:p>
        </p:txBody>
      </p:sp>
      <p:sp>
        <p:nvSpPr>
          <p:cNvPr id="49" name="矩形 48"/>
          <p:cNvSpPr/>
          <p:nvPr/>
        </p:nvSpPr>
        <p:spPr>
          <a:xfrm>
            <a:off x="6028055" y="5051425"/>
            <a:ext cx="2028825" cy="72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将新写入的文件数据位置信息记录在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Header Sector</a:t>
            </a:r>
            <a:r>
              <a:rPr lang="zh-CN" sz="1200">
                <a:solidFill>
                  <a:schemeClr val="tx1"/>
                </a:solidFill>
              </a:rPr>
              <a:t>下</a:t>
            </a:r>
            <a:r>
              <a:rPr lang="zh-CN" sz="1200">
                <a:solidFill>
                  <a:schemeClr val="tx1"/>
                </a:solidFill>
                <a:sym typeface="+mn-ea"/>
              </a:rPr>
              <a:t>一个区域</a:t>
            </a:r>
            <a:endParaRPr lang="zh-CN" sz="120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7044055" y="4709160"/>
            <a:ext cx="5715" cy="271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8954135" y="4039235"/>
            <a:ext cx="1228090" cy="54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擦除文件头区区下一个</a:t>
            </a:r>
            <a:r>
              <a:rPr lang="en-US" altLang="zh-CN" sz="1200">
                <a:solidFill>
                  <a:schemeClr val="tx1"/>
                </a:solidFill>
              </a:rPr>
              <a:t>Sector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8607425" y="4308475"/>
            <a:ext cx="34671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9561195" y="4580255"/>
            <a:ext cx="6350" cy="875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8056880" y="5455285"/>
            <a:ext cx="153416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8174355" y="1012825"/>
            <a:ext cx="687070" cy="47053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是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8174355" y="1972945"/>
            <a:ext cx="687070" cy="47053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是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437245" y="3910330"/>
            <a:ext cx="687070" cy="47053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是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876415" y="1662430"/>
            <a:ext cx="687070" cy="47053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否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6876415" y="2717165"/>
            <a:ext cx="687070" cy="47053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否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986905" y="4580255"/>
            <a:ext cx="687070" cy="47053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否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762250" y="4714875"/>
            <a:ext cx="793750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3"/>
          <p:cNvSpPr/>
          <p:nvPr/>
        </p:nvSpPr>
        <p:spPr>
          <a:xfrm>
            <a:off x="2907030" y="1595120"/>
            <a:ext cx="2471420" cy="40487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dirty="0"/>
              <a:t>Device Memory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6" name="Rectangle 5"/>
          <p:cNvSpPr/>
          <p:nvPr/>
        </p:nvSpPr>
        <p:spPr>
          <a:xfrm>
            <a:off x="3130550" y="2111375"/>
            <a:ext cx="2036445" cy="3319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Serial NOR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3130550" y="2940050"/>
            <a:ext cx="2036445" cy="154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Sectors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491105" y="2722245"/>
            <a:ext cx="340995" cy="214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"/>
          <p:cNvSpPr/>
          <p:nvPr/>
        </p:nvSpPr>
        <p:spPr>
          <a:xfrm>
            <a:off x="1376045" y="2512060"/>
            <a:ext cx="11144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managedStart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1434465" y="3573780"/>
            <a:ext cx="105537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managedSize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3130550" y="4126230"/>
            <a:ext cx="2036445" cy="358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Header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6122035" y="1642110"/>
            <a:ext cx="3693160" cy="2053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1" name="Rectangle 5"/>
          <p:cNvSpPr/>
          <p:nvPr/>
        </p:nvSpPr>
        <p:spPr>
          <a:xfrm>
            <a:off x="7367270" y="131127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31560" y="16592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0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52310" y="16592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1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973060" y="16592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2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893810" y="16592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31560" y="19030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52310" y="19030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973060" y="19030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893810" y="19030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131560" y="214693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52310" y="2146935"/>
            <a:ext cx="920750" cy="243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n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1" name="Rectangle 5"/>
          <p:cNvSpPr/>
          <p:nvPr/>
        </p:nvSpPr>
        <p:spPr>
          <a:xfrm>
            <a:off x="6122035" y="4194175"/>
            <a:ext cx="3692525" cy="129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52" name="Rectangle 5"/>
          <p:cNvSpPr/>
          <p:nvPr/>
        </p:nvSpPr>
        <p:spPr>
          <a:xfrm>
            <a:off x="7279640" y="3842385"/>
            <a:ext cx="126111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Header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767195" y="1228090"/>
            <a:ext cx="285115" cy="1106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"/>
          <p:cNvSpPr/>
          <p:nvPr/>
        </p:nvSpPr>
        <p:spPr>
          <a:xfrm>
            <a:off x="5819140" y="96329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activedStart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左大括号 16"/>
          <p:cNvSpPr/>
          <p:nvPr/>
        </p:nvSpPr>
        <p:spPr>
          <a:xfrm rot="16200000">
            <a:off x="7371715" y="2120900"/>
            <a:ext cx="281940" cy="9207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Rectangle 5"/>
          <p:cNvSpPr/>
          <p:nvPr/>
        </p:nvSpPr>
        <p:spPr>
          <a:xfrm>
            <a:off x="6985000" y="272224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activedSize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右箭头 55"/>
          <p:cNvSpPr/>
          <p:nvPr/>
        </p:nvSpPr>
        <p:spPr>
          <a:xfrm rot="19560000">
            <a:off x="5112385" y="2958465"/>
            <a:ext cx="969010" cy="101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右箭头 56"/>
          <p:cNvSpPr/>
          <p:nvPr/>
        </p:nvSpPr>
        <p:spPr>
          <a:xfrm rot="1980000">
            <a:off x="5149850" y="4481830"/>
            <a:ext cx="870585" cy="800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左大括号 57"/>
          <p:cNvSpPr/>
          <p:nvPr/>
        </p:nvSpPr>
        <p:spPr>
          <a:xfrm>
            <a:off x="2461260" y="3006725"/>
            <a:ext cx="382905" cy="14712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140450" y="4194175"/>
            <a:ext cx="556895" cy="24384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Magic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6120130" y="4684395"/>
            <a:ext cx="367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6140450" y="4949825"/>
            <a:ext cx="367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6131560" y="5222875"/>
            <a:ext cx="367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5"/>
          <p:cNvSpPr/>
          <p:nvPr/>
        </p:nvSpPr>
        <p:spPr>
          <a:xfrm>
            <a:off x="9818370" y="4250690"/>
            <a:ext cx="7715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1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64" name="Rectangle 5"/>
          <p:cNvSpPr/>
          <p:nvPr/>
        </p:nvSpPr>
        <p:spPr>
          <a:xfrm>
            <a:off x="9818370" y="4601845"/>
            <a:ext cx="7715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2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65" name="Rectangle 5"/>
          <p:cNvSpPr/>
          <p:nvPr/>
        </p:nvSpPr>
        <p:spPr>
          <a:xfrm>
            <a:off x="9819005" y="5146040"/>
            <a:ext cx="83947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...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H="1">
            <a:off x="10386695" y="3997325"/>
            <a:ext cx="59055" cy="363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5"/>
          <p:cNvSpPr/>
          <p:nvPr/>
        </p:nvSpPr>
        <p:spPr>
          <a:xfrm>
            <a:off x="9986645" y="371284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recordedIdx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697345" y="419417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0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051675" y="419417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06005" y="419417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760335" y="419417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8114665" y="419417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468995" y="4194175"/>
            <a:ext cx="354330" cy="24384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n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 flipH="1">
            <a:off x="8468995" y="3977640"/>
            <a:ext cx="309245" cy="2279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5"/>
          <p:cNvSpPr/>
          <p:nvPr/>
        </p:nvSpPr>
        <p:spPr>
          <a:xfrm>
            <a:off x="8742045" y="371284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recordedPos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Rectangle 5"/>
          <p:cNvSpPr/>
          <p:nvPr/>
        </p:nvSpPr>
        <p:spPr>
          <a:xfrm>
            <a:off x="10138410" y="2111375"/>
            <a:ext cx="75247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buffer[]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7827010" y="2291080"/>
            <a:ext cx="2334260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左大括号 77"/>
          <p:cNvSpPr/>
          <p:nvPr/>
        </p:nvSpPr>
        <p:spPr>
          <a:xfrm>
            <a:off x="6012180" y="1653540"/>
            <a:ext cx="88265" cy="20300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左大括号 78"/>
          <p:cNvSpPr/>
          <p:nvPr/>
        </p:nvSpPr>
        <p:spPr>
          <a:xfrm>
            <a:off x="6015355" y="4193540"/>
            <a:ext cx="75565" cy="13049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540750" y="984250"/>
            <a:ext cx="969645" cy="243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n+1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2" idx="2"/>
            <a:endCxn id="50" idx="0"/>
          </p:cNvCxnSpPr>
          <p:nvPr/>
        </p:nvCxnSpPr>
        <p:spPr>
          <a:xfrm flipH="1">
            <a:off x="7512685" y="1228090"/>
            <a:ext cx="1513205" cy="9188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540750" y="1294130"/>
            <a:ext cx="78867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覆盖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8823325" y="3921760"/>
            <a:ext cx="9036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保持不变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762250" y="4714875"/>
            <a:ext cx="793750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3"/>
          <p:cNvSpPr/>
          <p:nvPr/>
        </p:nvSpPr>
        <p:spPr>
          <a:xfrm>
            <a:off x="2907030" y="1595120"/>
            <a:ext cx="2471420" cy="40487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dirty="0"/>
              <a:t>Device Memory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6" name="Rectangle 5"/>
          <p:cNvSpPr/>
          <p:nvPr/>
        </p:nvSpPr>
        <p:spPr>
          <a:xfrm>
            <a:off x="3130550" y="2111375"/>
            <a:ext cx="2036445" cy="3319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Serial NOR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3130550" y="2940050"/>
            <a:ext cx="2036445" cy="154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Sectors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491105" y="2722245"/>
            <a:ext cx="340995" cy="214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"/>
          <p:cNvSpPr/>
          <p:nvPr/>
        </p:nvSpPr>
        <p:spPr>
          <a:xfrm>
            <a:off x="1376045" y="2512060"/>
            <a:ext cx="11144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managedStart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1434465" y="3573780"/>
            <a:ext cx="105537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managedSize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3130550" y="4126230"/>
            <a:ext cx="2036445" cy="358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Header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6122035" y="1642110"/>
            <a:ext cx="3693160" cy="2053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1" name="Rectangle 5"/>
          <p:cNvSpPr/>
          <p:nvPr/>
        </p:nvSpPr>
        <p:spPr>
          <a:xfrm>
            <a:off x="7367270" y="131127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898255" y="31959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051675" y="34397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51675" y="31959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977505" y="31959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140450" y="34397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973060" y="34397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1" name="Rectangle 5"/>
          <p:cNvSpPr/>
          <p:nvPr/>
        </p:nvSpPr>
        <p:spPr>
          <a:xfrm>
            <a:off x="6122035" y="4194175"/>
            <a:ext cx="3692525" cy="129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52" name="Rectangle 5"/>
          <p:cNvSpPr/>
          <p:nvPr/>
        </p:nvSpPr>
        <p:spPr>
          <a:xfrm>
            <a:off x="7279640" y="3842385"/>
            <a:ext cx="126111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Header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56" name="右箭头 55"/>
          <p:cNvSpPr/>
          <p:nvPr/>
        </p:nvSpPr>
        <p:spPr>
          <a:xfrm rot="19560000">
            <a:off x="5112385" y="2958465"/>
            <a:ext cx="969010" cy="101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右箭头 56"/>
          <p:cNvSpPr/>
          <p:nvPr/>
        </p:nvSpPr>
        <p:spPr>
          <a:xfrm rot="1980000">
            <a:off x="5149850" y="4481830"/>
            <a:ext cx="870585" cy="800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左大括号 57"/>
          <p:cNvSpPr/>
          <p:nvPr/>
        </p:nvSpPr>
        <p:spPr>
          <a:xfrm>
            <a:off x="2461260" y="3006725"/>
            <a:ext cx="382905" cy="14712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140450" y="4194175"/>
            <a:ext cx="708025" cy="24384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Magic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6140450" y="4949825"/>
            <a:ext cx="367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6131560" y="5222875"/>
            <a:ext cx="367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5"/>
          <p:cNvSpPr/>
          <p:nvPr/>
        </p:nvSpPr>
        <p:spPr>
          <a:xfrm>
            <a:off x="9818370" y="4250690"/>
            <a:ext cx="7715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1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64" name="Rectangle 5"/>
          <p:cNvSpPr/>
          <p:nvPr/>
        </p:nvSpPr>
        <p:spPr>
          <a:xfrm>
            <a:off x="9819005" y="4874895"/>
            <a:ext cx="7715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2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65" name="Rectangle 5"/>
          <p:cNvSpPr/>
          <p:nvPr/>
        </p:nvSpPr>
        <p:spPr>
          <a:xfrm>
            <a:off x="9819005" y="5146040"/>
            <a:ext cx="83947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...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H="1">
            <a:off x="10386695" y="3997325"/>
            <a:ext cx="59055" cy="363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5"/>
          <p:cNvSpPr/>
          <p:nvPr/>
        </p:nvSpPr>
        <p:spPr>
          <a:xfrm>
            <a:off x="9986645" y="371284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recordedIdx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845300" y="419417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0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199630" y="419417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553960" y="419417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908290" y="419417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8262620" y="4437380"/>
            <a:ext cx="354330" cy="243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n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616950" y="4438015"/>
            <a:ext cx="354330" cy="24384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0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5" name="Rectangle 5"/>
          <p:cNvSpPr/>
          <p:nvPr/>
        </p:nvSpPr>
        <p:spPr>
          <a:xfrm>
            <a:off x="8742045" y="371284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recordedPos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Rectangle 5"/>
          <p:cNvSpPr/>
          <p:nvPr/>
        </p:nvSpPr>
        <p:spPr>
          <a:xfrm>
            <a:off x="10138410" y="2111375"/>
            <a:ext cx="75247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buffer[]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7" name="直接箭头连接符 76"/>
          <p:cNvCxnSpPr>
            <a:stCxn id="2" idx="3"/>
          </p:cNvCxnSpPr>
          <p:nvPr/>
        </p:nvCxnSpPr>
        <p:spPr>
          <a:xfrm flipV="1">
            <a:off x="9815195" y="2300605"/>
            <a:ext cx="346075" cy="1261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左大括号 77"/>
          <p:cNvSpPr/>
          <p:nvPr/>
        </p:nvSpPr>
        <p:spPr>
          <a:xfrm>
            <a:off x="6012180" y="1653540"/>
            <a:ext cx="88265" cy="20300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左大括号 78"/>
          <p:cNvSpPr/>
          <p:nvPr/>
        </p:nvSpPr>
        <p:spPr>
          <a:xfrm>
            <a:off x="6015355" y="4193540"/>
            <a:ext cx="75565" cy="13049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893175" y="3439795"/>
            <a:ext cx="922020" cy="243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n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40450" y="31959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40450" y="295211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51675" y="295211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77505" y="295211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98255" y="295211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40450" y="270827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51675" y="270827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77505" y="270827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898255" y="270827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40450" y="246443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51675" y="24593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977505" y="246443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898255" y="24593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140450" y="221551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051675" y="221551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77505" y="221551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898255" y="221551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140450" y="1653540"/>
            <a:ext cx="922020" cy="243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</a:t>
            </a:r>
            <a:r>
              <a:rPr lang="en-US" altLang="zh-CN" sz="1000">
                <a:solidFill>
                  <a:schemeClr val="tx1"/>
                </a:solidFill>
              </a:rPr>
              <a:t>n+1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540750" y="984250"/>
            <a:ext cx="969645" cy="243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n+1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37" idx="1"/>
          </p:cNvCxnSpPr>
          <p:nvPr/>
        </p:nvCxnSpPr>
        <p:spPr>
          <a:xfrm flipH="1">
            <a:off x="6601460" y="1106170"/>
            <a:ext cx="1939290" cy="53594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8262620" y="419417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71280" y="4193540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9324975" y="4193540"/>
            <a:ext cx="47244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140450" y="443801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494780" y="443801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849110" y="4437380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203440" y="443801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557770" y="443801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912100" y="4438015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616950" y="4193540"/>
            <a:ext cx="35433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endCxn id="73" idx="1"/>
          </p:cNvCxnSpPr>
          <p:nvPr/>
        </p:nvCxnSpPr>
        <p:spPr>
          <a:xfrm flipH="1">
            <a:off x="8616950" y="3977640"/>
            <a:ext cx="161290" cy="5822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5"/>
          <p:cNvSpPr/>
          <p:nvPr/>
        </p:nvSpPr>
        <p:spPr>
          <a:xfrm>
            <a:off x="9819005" y="1659255"/>
            <a:ext cx="7715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1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89" name="右大括号 88"/>
          <p:cNvSpPr/>
          <p:nvPr/>
        </p:nvSpPr>
        <p:spPr>
          <a:xfrm>
            <a:off x="9838055" y="1638935"/>
            <a:ext cx="88900" cy="553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Rectangle 5"/>
          <p:cNvSpPr/>
          <p:nvPr/>
        </p:nvSpPr>
        <p:spPr>
          <a:xfrm>
            <a:off x="5819140" y="96329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activedStart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1" name="直接箭头连接符 90"/>
          <p:cNvCxnSpPr>
            <a:endCxn id="35" idx="1"/>
          </p:cNvCxnSpPr>
          <p:nvPr/>
        </p:nvCxnSpPr>
        <p:spPr>
          <a:xfrm flipH="1">
            <a:off x="6140450" y="1228090"/>
            <a:ext cx="211455" cy="5473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762250" y="4714875"/>
            <a:ext cx="793750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3"/>
          <p:cNvSpPr/>
          <p:nvPr/>
        </p:nvSpPr>
        <p:spPr>
          <a:xfrm>
            <a:off x="2907030" y="1595120"/>
            <a:ext cx="2471420" cy="40487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dirty="0"/>
              <a:t>Device Memory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6" name="Rectangle 5"/>
          <p:cNvSpPr/>
          <p:nvPr/>
        </p:nvSpPr>
        <p:spPr>
          <a:xfrm>
            <a:off x="3130550" y="2111375"/>
            <a:ext cx="2036445" cy="3319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Serial NOR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3130550" y="2940050"/>
            <a:ext cx="2036445" cy="154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Sectors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491105" y="2722245"/>
            <a:ext cx="340995" cy="214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"/>
          <p:cNvSpPr/>
          <p:nvPr/>
        </p:nvSpPr>
        <p:spPr>
          <a:xfrm>
            <a:off x="1376045" y="2512060"/>
            <a:ext cx="11144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managedStart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1434465" y="3573780"/>
            <a:ext cx="105537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managedSize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3130550" y="4126230"/>
            <a:ext cx="2036445" cy="358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Header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6122035" y="1642110"/>
            <a:ext cx="3693160" cy="2053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1" name="Rectangle 5"/>
          <p:cNvSpPr/>
          <p:nvPr/>
        </p:nvSpPr>
        <p:spPr>
          <a:xfrm>
            <a:off x="7367270" y="131127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31560" y="16592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0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52310" y="16592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1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973060" y="16592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2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893810" y="16592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31560" y="19030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52310" y="19030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973060" y="19030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893810" y="19030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131560" y="214693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51675" y="2634615"/>
            <a:ext cx="920750" cy="243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n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1" name="Rectangle 5"/>
          <p:cNvSpPr/>
          <p:nvPr/>
        </p:nvSpPr>
        <p:spPr>
          <a:xfrm>
            <a:off x="6112510" y="4194175"/>
            <a:ext cx="3692525" cy="129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52" name="Rectangle 5"/>
          <p:cNvSpPr/>
          <p:nvPr/>
        </p:nvSpPr>
        <p:spPr>
          <a:xfrm>
            <a:off x="7279640" y="3842385"/>
            <a:ext cx="126111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Header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767195" y="1228090"/>
            <a:ext cx="285115" cy="1106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"/>
          <p:cNvSpPr/>
          <p:nvPr/>
        </p:nvSpPr>
        <p:spPr>
          <a:xfrm>
            <a:off x="5819140" y="96329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activedStart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右箭头 55"/>
          <p:cNvSpPr/>
          <p:nvPr/>
        </p:nvSpPr>
        <p:spPr>
          <a:xfrm rot="19560000">
            <a:off x="5112385" y="2958465"/>
            <a:ext cx="969010" cy="101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右箭头 56"/>
          <p:cNvSpPr/>
          <p:nvPr/>
        </p:nvSpPr>
        <p:spPr>
          <a:xfrm rot="1980000">
            <a:off x="5149850" y="4481830"/>
            <a:ext cx="870585" cy="800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左大括号 57"/>
          <p:cNvSpPr/>
          <p:nvPr/>
        </p:nvSpPr>
        <p:spPr>
          <a:xfrm>
            <a:off x="2461260" y="3006725"/>
            <a:ext cx="382905" cy="14712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0" name="直接连接符 59"/>
          <p:cNvCxnSpPr/>
          <p:nvPr/>
        </p:nvCxnSpPr>
        <p:spPr>
          <a:xfrm>
            <a:off x="6120130" y="4705985"/>
            <a:ext cx="367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6131560" y="5222875"/>
            <a:ext cx="367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5"/>
          <p:cNvSpPr/>
          <p:nvPr/>
        </p:nvSpPr>
        <p:spPr>
          <a:xfrm>
            <a:off x="9818370" y="4250690"/>
            <a:ext cx="7715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1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64" name="Rectangle 5"/>
          <p:cNvSpPr/>
          <p:nvPr/>
        </p:nvSpPr>
        <p:spPr>
          <a:xfrm>
            <a:off x="9818370" y="4714875"/>
            <a:ext cx="7715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2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65" name="Rectangle 5"/>
          <p:cNvSpPr/>
          <p:nvPr/>
        </p:nvSpPr>
        <p:spPr>
          <a:xfrm>
            <a:off x="9819005" y="5146040"/>
            <a:ext cx="83947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...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H="1">
            <a:off x="10213975" y="3997325"/>
            <a:ext cx="231775" cy="845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5"/>
          <p:cNvSpPr/>
          <p:nvPr/>
        </p:nvSpPr>
        <p:spPr>
          <a:xfrm>
            <a:off x="9986645" y="371284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recordedIdx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Rectangle 5"/>
          <p:cNvSpPr/>
          <p:nvPr/>
        </p:nvSpPr>
        <p:spPr>
          <a:xfrm>
            <a:off x="8742045" y="371284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recordedPos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Rectangle 5"/>
          <p:cNvSpPr/>
          <p:nvPr/>
        </p:nvSpPr>
        <p:spPr>
          <a:xfrm>
            <a:off x="10138410" y="2111375"/>
            <a:ext cx="75247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buffer[]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 flipH="1" flipV="1">
            <a:off x="10161270" y="2300605"/>
            <a:ext cx="33020" cy="5441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左大括号 77"/>
          <p:cNvSpPr/>
          <p:nvPr/>
        </p:nvSpPr>
        <p:spPr>
          <a:xfrm>
            <a:off x="6012180" y="1653540"/>
            <a:ext cx="88265" cy="20300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左大括号 78"/>
          <p:cNvSpPr/>
          <p:nvPr/>
        </p:nvSpPr>
        <p:spPr>
          <a:xfrm>
            <a:off x="6015355" y="4193540"/>
            <a:ext cx="75565" cy="13049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540750" y="984250"/>
            <a:ext cx="969645" cy="243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n+1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30925" y="239077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30925" y="263461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52310" y="214693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73060" y="214693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88730" y="214693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52310" y="239077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73060" y="239077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888730" y="239077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2" idx="2"/>
            <a:endCxn id="14" idx="2"/>
          </p:cNvCxnSpPr>
          <p:nvPr/>
        </p:nvCxnSpPr>
        <p:spPr>
          <a:xfrm flipH="1">
            <a:off x="8433435" y="1228090"/>
            <a:ext cx="592455" cy="140652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973060" y="2634615"/>
            <a:ext cx="921385" cy="243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</a:t>
            </a:r>
            <a:r>
              <a:rPr lang="en-US" altLang="zh-CN" sz="1000">
                <a:solidFill>
                  <a:schemeClr val="tx1"/>
                </a:solidFill>
              </a:rPr>
              <a:t>n+1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30925" y="4705985"/>
            <a:ext cx="698500" cy="24384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Magic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839585" y="4705985"/>
            <a:ext cx="374015" cy="243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</a:rPr>
              <a:t>n+1</a:t>
            </a:r>
            <a:endParaRPr lang="en-US" altLang="zh-CN" sz="8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endCxn id="41" idx="1"/>
          </p:cNvCxnSpPr>
          <p:nvPr/>
        </p:nvCxnSpPr>
        <p:spPr>
          <a:xfrm flipH="1">
            <a:off x="6839585" y="3977640"/>
            <a:ext cx="1938655" cy="850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762250" y="4714875"/>
            <a:ext cx="793750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3"/>
          <p:cNvSpPr/>
          <p:nvPr/>
        </p:nvSpPr>
        <p:spPr>
          <a:xfrm>
            <a:off x="2907030" y="1595120"/>
            <a:ext cx="2471420" cy="40487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dirty="0"/>
              <a:t>Device Memory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6" name="Rectangle 5"/>
          <p:cNvSpPr/>
          <p:nvPr/>
        </p:nvSpPr>
        <p:spPr>
          <a:xfrm>
            <a:off x="3130550" y="2111375"/>
            <a:ext cx="2036445" cy="3319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Serial NOR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3130550" y="2940050"/>
            <a:ext cx="2036445" cy="154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Sectors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491105" y="2722245"/>
            <a:ext cx="340995" cy="214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"/>
          <p:cNvSpPr/>
          <p:nvPr/>
        </p:nvSpPr>
        <p:spPr>
          <a:xfrm>
            <a:off x="1376045" y="2512060"/>
            <a:ext cx="11144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managedStart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1434465" y="3573780"/>
            <a:ext cx="105537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managedSize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3130550" y="4126230"/>
            <a:ext cx="2036445" cy="358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Header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6122035" y="1642110"/>
            <a:ext cx="3693160" cy="2053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1" name="Rectangle 5"/>
          <p:cNvSpPr/>
          <p:nvPr/>
        </p:nvSpPr>
        <p:spPr>
          <a:xfrm>
            <a:off x="7367270" y="131127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31560" y="16592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0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52310" y="16592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1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973060" y="16592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2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893810" y="165925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31560" y="19030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52310" y="19030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973060" y="19030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893810" y="190309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131560" y="2146935"/>
            <a:ext cx="920750" cy="24384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52310" y="2146935"/>
            <a:ext cx="920750" cy="24384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FileData n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1" name="Rectangle 5"/>
          <p:cNvSpPr/>
          <p:nvPr/>
        </p:nvSpPr>
        <p:spPr>
          <a:xfrm>
            <a:off x="6122035" y="4194175"/>
            <a:ext cx="3692525" cy="129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52" name="Rectangle 5"/>
          <p:cNvSpPr/>
          <p:nvPr/>
        </p:nvSpPr>
        <p:spPr>
          <a:xfrm>
            <a:off x="7279640" y="3842385"/>
            <a:ext cx="126111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Header Sectors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767195" y="1228090"/>
            <a:ext cx="285115" cy="1106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"/>
          <p:cNvSpPr/>
          <p:nvPr/>
        </p:nvSpPr>
        <p:spPr>
          <a:xfrm>
            <a:off x="5828665" y="96329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activedStart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左大括号 16"/>
          <p:cNvSpPr/>
          <p:nvPr/>
        </p:nvSpPr>
        <p:spPr>
          <a:xfrm rot="16200000">
            <a:off x="7371715" y="2120900"/>
            <a:ext cx="281940" cy="9207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Rectangle 5"/>
          <p:cNvSpPr/>
          <p:nvPr/>
        </p:nvSpPr>
        <p:spPr>
          <a:xfrm>
            <a:off x="6985000" y="2722245"/>
            <a:ext cx="105600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activedSize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右箭头 55"/>
          <p:cNvSpPr/>
          <p:nvPr/>
        </p:nvSpPr>
        <p:spPr>
          <a:xfrm rot="19560000">
            <a:off x="5112385" y="2958465"/>
            <a:ext cx="969010" cy="101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右箭头 56"/>
          <p:cNvSpPr/>
          <p:nvPr/>
        </p:nvSpPr>
        <p:spPr>
          <a:xfrm rot="1980000">
            <a:off x="5149850" y="4481830"/>
            <a:ext cx="870585" cy="800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左大括号 57"/>
          <p:cNvSpPr/>
          <p:nvPr/>
        </p:nvSpPr>
        <p:spPr>
          <a:xfrm>
            <a:off x="2461260" y="3006725"/>
            <a:ext cx="382905" cy="14712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140450" y="4194175"/>
            <a:ext cx="626110" cy="24384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0xFF 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6120130" y="4684395"/>
            <a:ext cx="367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6140450" y="4949825"/>
            <a:ext cx="367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6131560" y="5222875"/>
            <a:ext cx="367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5"/>
          <p:cNvSpPr/>
          <p:nvPr/>
        </p:nvSpPr>
        <p:spPr>
          <a:xfrm>
            <a:off x="9818370" y="4250690"/>
            <a:ext cx="7715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1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64" name="Rectangle 5"/>
          <p:cNvSpPr/>
          <p:nvPr/>
        </p:nvSpPr>
        <p:spPr>
          <a:xfrm>
            <a:off x="9818370" y="4601845"/>
            <a:ext cx="77152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2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65" name="Rectangle 5"/>
          <p:cNvSpPr/>
          <p:nvPr/>
        </p:nvSpPr>
        <p:spPr>
          <a:xfrm>
            <a:off x="9819005" y="5146040"/>
            <a:ext cx="839470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Sector ...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76" name="Rectangle 5"/>
          <p:cNvSpPr/>
          <p:nvPr/>
        </p:nvSpPr>
        <p:spPr>
          <a:xfrm>
            <a:off x="10138410" y="2111375"/>
            <a:ext cx="75247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buffer[]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7827010" y="2291080"/>
            <a:ext cx="2334260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左大括号 77"/>
          <p:cNvSpPr/>
          <p:nvPr/>
        </p:nvSpPr>
        <p:spPr>
          <a:xfrm>
            <a:off x="6012180" y="1653540"/>
            <a:ext cx="88265" cy="20300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左大括号 78"/>
          <p:cNvSpPr/>
          <p:nvPr/>
        </p:nvSpPr>
        <p:spPr>
          <a:xfrm>
            <a:off x="6015355" y="4193540"/>
            <a:ext cx="75565" cy="13049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2848</Words>
  <Application>WPS 演示</Application>
  <PresentationFormat>Widescreen</PresentationFormat>
  <Paragraphs>846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Heng</dc:creator>
  <cp:lastModifiedBy>nxa07314</cp:lastModifiedBy>
  <cp:revision>102</cp:revision>
  <dcterms:created xsi:type="dcterms:W3CDTF">2020-02-27T14:44:00Z</dcterms:created>
  <dcterms:modified xsi:type="dcterms:W3CDTF">2020-06-30T13:55:40Z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