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5C379-02BB-4990-AA94-5E54E38A7FA7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99062-3461-4110-810C-5D6745D2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1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99062-3461-4110-810C-5D6745D25F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5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99062-3461-4110-810C-5D6745D25F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6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AEDB-45C5-49CC-B51C-E00F694C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DE27D-6E0A-4046-BD0E-01C7E245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1553-ADC2-4468-A20D-23413B9D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8E9C-9D69-4602-B1C1-1A101586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3FEF-5B9D-4837-86B1-DD9B23D1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4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D12A-4849-4D32-BAF1-D91D5B1F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83376-EB36-4B81-9CDD-11C69BF7C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95AC-11D8-4F1A-8957-FCDA3631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A1769-1ED0-451C-A500-2A3F4DFB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48CA-AD08-4E95-A6C8-AF6E8015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19F4E-B399-4725-B08E-D1F0C3D92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C3C19-2F56-421F-9DE2-6B49B77CB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537C-7406-4E72-93CC-2FF1B655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3299-BC69-4C28-B30D-25E4ED6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34367-F75A-4EF5-B866-8499CD7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7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4343-307C-4C62-A945-F501076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0811-66D9-41CB-B042-010BAE0D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118E-3E9F-4734-AB01-110A4F7D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EE1C-4ECA-4496-AC9A-CD0CE818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397D-352B-4842-A911-3B2E0982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8EE4-E165-4017-9831-45F4A32E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5B2E-FCB3-4AF5-89D1-8320EDCA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BD5E-135B-4EAD-9F22-4027ACE8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CF07-18E3-4444-B5B3-A30F9456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8E45-4ED6-4D5D-81EE-71D30C1A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4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D09E-3250-43D4-BBD9-903B58E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601F-8CE6-42BA-A0DB-0151CDD07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B84DD-3326-4DC7-AC3A-3344CECE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44D23-1EFA-4003-9D80-C0A59887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B569B-EFC6-4E73-AE09-92794873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5903-4541-43F2-9843-52200FA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9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4149-8A49-48BA-9254-8FA681DE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5144-E8B6-4B12-B105-AA34DC80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FFF3F-9F38-41CD-8414-31E226530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95233-6455-45B8-AEE1-0374FC425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B5680-F1BB-4C46-9AB6-53C65F7C4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C2ED1-88E3-46CE-AFA4-E3AC1663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BC456-C275-4D77-8EBB-AD46A435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1C836-2E68-4CA2-A185-98324F20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9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ACAF-8EC9-4E2C-A41E-3ACA408E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05F5F-F0FE-4FDA-9347-D645D072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6F2FF-3311-42A7-9D96-94D4CDE1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C530B-47C1-4750-AF67-E01935C6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4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3999E-6283-4814-8FD2-96BB85EB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5499D-1616-4069-8E58-EE5EB232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6C5D-04EC-4BC8-94BB-79E8C673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2946-D396-4140-B377-7ADA7846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0330-D288-414F-AE27-38EEF2C8A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35651-D545-4281-9E7B-AC74E2C6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B89A-F8FD-429D-93EA-E002920E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1B4F8-B590-48DB-B4A6-7CE7843E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06D54-32F4-4C1E-B002-DAC7352B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2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5295-FE05-4973-A37C-34715D21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A97EC-E260-430F-9494-99E01A181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7F4B2-2678-437F-B8B5-174BD3CCD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0811-FA59-4A3B-958F-1B10BF85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A6C4-0F1B-455D-B359-39D39994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FA6E-22F2-4953-885C-95D7B4CC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7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9D79E-56AF-4629-AB4B-03CDBB8D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6862-9B49-40F2-9F72-AA4C82AA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DC99-C25F-4411-8E2C-85992A4B9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94AE-9EFF-40F1-B7C1-ACCC572CE2C2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A6E5-7BC0-41CD-9088-46D5C109D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CA4E-CBC2-4DEC-B1F5-C9E9F028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8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B3D642-1944-45A2-AA7C-A6AED730952A}"/>
              </a:ext>
            </a:extLst>
          </p:cNvPr>
          <p:cNvSpPr/>
          <p:nvPr/>
        </p:nvSpPr>
        <p:spPr>
          <a:xfrm>
            <a:off x="1731147" y="1173334"/>
            <a:ext cx="3906173" cy="418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目标板 </a:t>
            </a:r>
            <a:r>
              <a:rPr lang="en-US" altLang="zh-CN" dirty="0">
                <a:solidFill>
                  <a:schemeClr val="tx1"/>
                </a:solidFill>
              </a:rPr>
              <a:t>(MCU)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52CF0B-A33A-427C-8F2F-C4F034EDE340}"/>
              </a:ext>
            </a:extLst>
          </p:cNvPr>
          <p:cNvSpPr/>
          <p:nvPr/>
        </p:nvSpPr>
        <p:spPr>
          <a:xfrm>
            <a:off x="6862440" y="1173333"/>
            <a:ext cx="3392750" cy="418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主机</a:t>
            </a:r>
            <a:r>
              <a:rPr lang="en-US" altLang="zh-CN" dirty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2EEAF61-6B06-4D2B-88DA-D8C6B50A7325}"/>
              </a:ext>
            </a:extLst>
          </p:cNvPr>
          <p:cNvSpPr/>
          <p:nvPr/>
        </p:nvSpPr>
        <p:spPr>
          <a:xfrm>
            <a:off x="5637320" y="4039340"/>
            <a:ext cx="1225120" cy="33735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RS232</a:t>
            </a:r>
            <a:r>
              <a:rPr lang="zh-CN" altLang="en-US" sz="1200" dirty="0">
                <a:solidFill>
                  <a:schemeClr val="tx1"/>
                </a:solidFill>
              </a:rPr>
              <a:t>串口线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EF1BE49-78FA-44EE-94BF-B59895FA6AA4}"/>
              </a:ext>
            </a:extLst>
          </p:cNvPr>
          <p:cNvSpPr/>
          <p:nvPr/>
        </p:nvSpPr>
        <p:spPr>
          <a:xfrm>
            <a:off x="5637320" y="4532050"/>
            <a:ext cx="1225120" cy="33735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串口转</a:t>
            </a:r>
            <a:r>
              <a:rPr lang="en-US" altLang="zh-CN" sz="1000" dirty="0">
                <a:solidFill>
                  <a:schemeClr val="tx1"/>
                </a:solidFill>
              </a:rPr>
              <a:t>USB</a:t>
            </a:r>
            <a:r>
              <a:rPr lang="zh-CN" altLang="en-US" sz="1000" dirty="0">
                <a:solidFill>
                  <a:schemeClr val="tx1"/>
                </a:solidFill>
              </a:rPr>
              <a:t>模块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3716E-E12F-45FB-A7F8-39562111543C}"/>
              </a:ext>
            </a:extLst>
          </p:cNvPr>
          <p:cNvSpPr/>
          <p:nvPr/>
        </p:nvSpPr>
        <p:spPr>
          <a:xfrm>
            <a:off x="3920960" y="4030461"/>
            <a:ext cx="683581" cy="8300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UARTx</a:t>
            </a:r>
            <a:r>
              <a:rPr lang="zh-CN" altLang="en-US" sz="1200" dirty="0">
                <a:solidFill>
                  <a:schemeClr val="tx1"/>
                </a:solidFill>
              </a:rPr>
              <a:t>外设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D486F-3CA1-4EF9-84D2-3CBA3830F884}"/>
              </a:ext>
            </a:extLst>
          </p:cNvPr>
          <p:cNvSpPr/>
          <p:nvPr/>
        </p:nvSpPr>
        <p:spPr>
          <a:xfrm>
            <a:off x="6956393" y="4039339"/>
            <a:ext cx="900345" cy="337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RS232</a:t>
            </a:r>
            <a:r>
              <a:rPr lang="zh-CN" altLang="en-US" sz="12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1337A-72E6-4F9E-B4A5-717E54608B53}"/>
              </a:ext>
            </a:extLst>
          </p:cNvPr>
          <p:cNvSpPr/>
          <p:nvPr/>
        </p:nvSpPr>
        <p:spPr>
          <a:xfrm>
            <a:off x="6956392" y="4532050"/>
            <a:ext cx="900345" cy="337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USB</a:t>
            </a:r>
            <a:r>
              <a:rPr lang="zh-CN" altLang="en-US" sz="12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478E2E83-2D8B-4D8F-806B-4B6151DBF073}"/>
              </a:ext>
            </a:extLst>
          </p:cNvPr>
          <p:cNvSpPr/>
          <p:nvPr/>
        </p:nvSpPr>
        <p:spPr>
          <a:xfrm>
            <a:off x="4604541" y="4651899"/>
            <a:ext cx="1032779" cy="106530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229ABA-D514-45DB-A734-8884CD47B764}"/>
              </a:ext>
            </a:extLst>
          </p:cNvPr>
          <p:cNvSpPr/>
          <p:nvPr/>
        </p:nvSpPr>
        <p:spPr>
          <a:xfrm>
            <a:off x="4788760" y="4039339"/>
            <a:ext cx="683581" cy="35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TTL</a:t>
            </a:r>
            <a:r>
              <a:rPr lang="zh-CN" altLang="en-US" sz="1000" dirty="0">
                <a:solidFill>
                  <a:schemeClr val="tx1"/>
                </a:solidFill>
              </a:rPr>
              <a:t>转</a:t>
            </a:r>
            <a:r>
              <a:rPr lang="en-US" altLang="zh-CN" sz="1000" dirty="0">
                <a:solidFill>
                  <a:schemeClr val="tx1"/>
                </a:solidFill>
              </a:rPr>
              <a:t>RS232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A5AC64C0-6822-4F43-88B2-843906E5EE7C}"/>
              </a:ext>
            </a:extLst>
          </p:cNvPr>
          <p:cNvSpPr/>
          <p:nvPr/>
        </p:nvSpPr>
        <p:spPr>
          <a:xfrm>
            <a:off x="4597147" y="4163627"/>
            <a:ext cx="191613" cy="106530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25858B8-C2EC-4D5E-B48F-0EDC68D7DF10}"/>
              </a:ext>
            </a:extLst>
          </p:cNvPr>
          <p:cNvSpPr/>
          <p:nvPr/>
        </p:nvSpPr>
        <p:spPr>
          <a:xfrm>
            <a:off x="5447560" y="4154749"/>
            <a:ext cx="191613" cy="106530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66B14-C67B-49D3-A9EC-6F6DDE54C6B5}"/>
              </a:ext>
            </a:extLst>
          </p:cNvPr>
          <p:cNvSpPr/>
          <p:nvPr/>
        </p:nvSpPr>
        <p:spPr>
          <a:xfrm>
            <a:off x="7688058" y="1874155"/>
            <a:ext cx="1741514" cy="1723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串口调试助手软件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打开</a:t>
            </a:r>
            <a:r>
              <a:rPr lang="en-US" altLang="zh-CN" sz="1200" dirty="0">
                <a:solidFill>
                  <a:schemeClr val="tx1"/>
                </a:solidFill>
              </a:rPr>
              <a:t>COMx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F2F52-B910-48B5-9781-0DDD2233ACAF}"/>
              </a:ext>
            </a:extLst>
          </p:cNvPr>
          <p:cNvSpPr/>
          <p:nvPr/>
        </p:nvSpPr>
        <p:spPr>
          <a:xfrm>
            <a:off x="8185213" y="4245003"/>
            <a:ext cx="894791" cy="35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</a:t>
            </a:r>
            <a:r>
              <a:rPr lang="zh-CN" altLang="en-US" sz="1000" dirty="0">
                <a:solidFill>
                  <a:schemeClr val="tx1"/>
                </a:solidFill>
              </a:rPr>
              <a:t>驱动串行端口</a:t>
            </a:r>
            <a:r>
              <a:rPr lang="en-US" altLang="zh-CN" sz="1000" dirty="0">
                <a:solidFill>
                  <a:schemeClr val="tx1"/>
                </a:solidFill>
              </a:rPr>
              <a:t>COMx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3516D6F8-E50C-4AA0-AE4E-036EA14E503D}"/>
              </a:ext>
            </a:extLst>
          </p:cNvPr>
          <p:cNvSpPr/>
          <p:nvPr/>
        </p:nvSpPr>
        <p:spPr>
          <a:xfrm rot="1729581">
            <a:off x="7861757" y="4247801"/>
            <a:ext cx="317942" cy="1045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E81CA4B5-D3F6-4EC6-A998-327A068C51D9}"/>
              </a:ext>
            </a:extLst>
          </p:cNvPr>
          <p:cNvSpPr/>
          <p:nvPr/>
        </p:nvSpPr>
        <p:spPr>
          <a:xfrm rot="19737141">
            <a:off x="7860438" y="4525624"/>
            <a:ext cx="317942" cy="1045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EA841C11-0D35-49AA-9740-8247BB297201}"/>
              </a:ext>
            </a:extLst>
          </p:cNvPr>
          <p:cNvSpPr/>
          <p:nvPr/>
        </p:nvSpPr>
        <p:spPr>
          <a:xfrm rot="5400000" flipV="1">
            <a:off x="8237803" y="3871463"/>
            <a:ext cx="645587" cy="10149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5543A2-4E72-40D7-A421-16B526B61558}"/>
              </a:ext>
            </a:extLst>
          </p:cNvPr>
          <p:cNvSpPr/>
          <p:nvPr/>
        </p:nvSpPr>
        <p:spPr>
          <a:xfrm>
            <a:off x="2052216" y="1543975"/>
            <a:ext cx="3194487" cy="22901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MCU </a:t>
            </a:r>
            <a:r>
              <a:rPr lang="zh-CN" altLang="en-US" sz="1200" dirty="0">
                <a:solidFill>
                  <a:schemeClr val="tx1"/>
                </a:solidFill>
              </a:rPr>
              <a:t>应用程序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Arrow: Left-Up 21">
            <a:extLst>
              <a:ext uri="{FF2B5EF4-FFF2-40B4-BE49-F238E27FC236}">
                <a16:creationId xmlns:a16="http://schemas.microsoft.com/office/drawing/2014/main" id="{8955F1F5-1B10-4A48-B1C2-F69133F68A72}"/>
              </a:ext>
            </a:extLst>
          </p:cNvPr>
          <p:cNvSpPr/>
          <p:nvPr/>
        </p:nvSpPr>
        <p:spPr>
          <a:xfrm rot="5400000">
            <a:off x="3444872" y="4044118"/>
            <a:ext cx="587403" cy="240494"/>
          </a:xfrm>
          <a:prstGeom prst="lef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07FDD5-2EE8-4EC5-B2AB-D639018989A9}"/>
              </a:ext>
            </a:extLst>
          </p:cNvPr>
          <p:cNvSpPr/>
          <p:nvPr/>
        </p:nvSpPr>
        <p:spPr>
          <a:xfrm>
            <a:off x="4735669" y="3958412"/>
            <a:ext cx="3194487" cy="492713"/>
          </a:xfrm>
          <a:prstGeom prst="round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A5B49B-DBE3-485E-AB4E-2C07E16437F4}"/>
              </a:ext>
            </a:extLst>
          </p:cNvPr>
          <p:cNvSpPr/>
          <p:nvPr/>
        </p:nvSpPr>
        <p:spPr>
          <a:xfrm>
            <a:off x="7930156" y="2688429"/>
            <a:ext cx="1320566" cy="625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hello world.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95D8B-4527-45BD-8066-4C07B3FCE2E8}"/>
              </a:ext>
            </a:extLst>
          </p:cNvPr>
          <p:cNvSpPr/>
          <p:nvPr/>
        </p:nvSpPr>
        <p:spPr>
          <a:xfrm>
            <a:off x="2601159" y="2000356"/>
            <a:ext cx="2134510" cy="1202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#include &lt;stdio.h&gt;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 main(void)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{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printf("hello world.\r\n");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while (1);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5FB298-8895-49B4-83F3-3E32BF7663FC}"/>
              </a:ext>
            </a:extLst>
          </p:cNvPr>
          <p:cNvSpPr/>
          <p:nvPr/>
        </p:nvSpPr>
        <p:spPr>
          <a:xfrm>
            <a:off x="2683273" y="3348123"/>
            <a:ext cx="1970282" cy="2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UART</a:t>
            </a:r>
            <a:r>
              <a:rPr lang="zh-CN" altLang="en-US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外设驱动库函数</a:t>
            </a:r>
            <a:endParaRPr lang="en-US" altLang="zh-CN" sz="12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8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B3D642-1944-45A2-AA7C-A6AED730952A}"/>
              </a:ext>
            </a:extLst>
          </p:cNvPr>
          <p:cNvSpPr/>
          <p:nvPr/>
        </p:nvSpPr>
        <p:spPr>
          <a:xfrm>
            <a:off x="1731147" y="1173334"/>
            <a:ext cx="3906173" cy="418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目标板 </a:t>
            </a:r>
            <a:r>
              <a:rPr lang="en-US" altLang="zh-CN" dirty="0">
                <a:solidFill>
                  <a:schemeClr val="tx1"/>
                </a:solidFill>
              </a:rPr>
              <a:t>(MCU)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52CF0B-A33A-427C-8F2F-C4F034EDE340}"/>
              </a:ext>
            </a:extLst>
          </p:cNvPr>
          <p:cNvSpPr/>
          <p:nvPr/>
        </p:nvSpPr>
        <p:spPr>
          <a:xfrm>
            <a:off x="6862440" y="1173333"/>
            <a:ext cx="3392750" cy="418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主机</a:t>
            </a:r>
            <a:r>
              <a:rPr lang="en-US" altLang="zh-CN" dirty="0">
                <a:solidFill>
                  <a:schemeClr val="tx1"/>
                </a:solidFill>
              </a:rPr>
              <a:t>PC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EF1BE49-78FA-44EE-94BF-B59895FA6AA4}"/>
              </a:ext>
            </a:extLst>
          </p:cNvPr>
          <p:cNvSpPr/>
          <p:nvPr/>
        </p:nvSpPr>
        <p:spPr>
          <a:xfrm>
            <a:off x="5469333" y="4154750"/>
            <a:ext cx="1540694" cy="718348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ARM</a:t>
            </a:r>
            <a:r>
              <a:rPr lang="zh-CN" altLang="en-US" sz="1000" b="1" dirty="0">
                <a:solidFill>
                  <a:schemeClr val="tx1"/>
                </a:solidFill>
              </a:rPr>
              <a:t>仿真器</a:t>
            </a:r>
            <a:endParaRPr lang="en-US" altLang="zh-CN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DAP-Link</a:t>
            </a:r>
            <a:r>
              <a:rPr lang="zh-CN" altLang="en-US" sz="1000" dirty="0">
                <a:solidFill>
                  <a:schemeClr val="tx1"/>
                </a:solidFill>
              </a:rPr>
              <a:t>或</a:t>
            </a:r>
            <a:r>
              <a:rPr lang="en-US" altLang="zh-CN" sz="1000" dirty="0">
                <a:solidFill>
                  <a:schemeClr val="tx1"/>
                </a:solidFill>
              </a:rPr>
              <a:t>J-Link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3716E-E12F-45FB-A7F8-39562111543C}"/>
              </a:ext>
            </a:extLst>
          </p:cNvPr>
          <p:cNvSpPr/>
          <p:nvPr/>
        </p:nvSpPr>
        <p:spPr>
          <a:xfrm>
            <a:off x="3155630" y="4154750"/>
            <a:ext cx="837712" cy="5829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ARM</a:t>
            </a: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调试模块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C1337A-72E6-4F9E-B4A5-717E54608B53}"/>
              </a:ext>
            </a:extLst>
          </p:cNvPr>
          <p:cNvSpPr/>
          <p:nvPr/>
        </p:nvSpPr>
        <p:spPr>
          <a:xfrm>
            <a:off x="7061803" y="4351533"/>
            <a:ext cx="764469" cy="337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USB</a:t>
            </a:r>
            <a:r>
              <a:rPr lang="zh-CN" altLang="en-US" sz="12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478E2E83-2D8B-4D8F-806B-4B6151DBF073}"/>
              </a:ext>
            </a:extLst>
          </p:cNvPr>
          <p:cNvSpPr/>
          <p:nvPr/>
        </p:nvSpPr>
        <p:spPr>
          <a:xfrm>
            <a:off x="3985943" y="4385568"/>
            <a:ext cx="423620" cy="14648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66B14-C67B-49D3-A9EC-6F6DDE54C6B5}"/>
              </a:ext>
            </a:extLst>
          </p:cNvPr>
          <p:cNvSpPr/>
          <p:nvPr/>
        </p:nvSpPr>
        <p:spPr>
          <a:xfrm>
            <a:off x="7324079" y="1874155"/>
            <a:ext cx="2556768" cy="17237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IAR EWARM</a:t>
            </a:r>
            <a:r>
              <a:rPr lang="zh-CN" altLang="en-US" sz="1200" dirty="0">
                <a:solidFill>
                  <a:schemeClr val="tx1"/>
                </a:solidFill>
              </a:rPr>
              <a:t>开发环境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打开</a:t>
            </a:r>
            <a:r>
              <a:rPr lang="en-US" altLang="zh-CN" sz="1200" dirty="0">
                <a:solidFill>
                  <a:schemeClr val="tx1"/>
                </a:solidFill>
              </a:rPr>
              <a:t>Terminal I/O</a:t>
            </a:r>
            <a:r>
              <a:rPr lang="zh-CN" altLang="en-US" sz="1200" dirty="0">
                <a:solidFill>
                  <a:schemeClr val="tx1"/>
                </a:solidFill>
              </a:rPr>
              <a:t>窗口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BF2F52-B910-48B5-9781-0DDD2233ACAF}"/>
              </a:ext>
            </a:extLst>
          </p:cNvPr>
          <p:cNvSpPr/>
          <p:nvPr/>
        </p:nvSpPr>
        <p:spPr>
          <a:xfrm>
            <a:off x="8185213" y="4245003"/>
            <a:ext cx="894791" cy="3551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PC</a:t>
            </a:r>
            <a:r>
              <a:rPr lang="zh-CN" altLang="en-US" sz="1000" dirty="0">
                <a:solidFill>
                  <a:schemeClr val="tx1"/>
                </a:solidFill>
              </a:rPr>
              <a:t>端仿真器驱动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E81CA4B5-D3F6-4EC6-A998-327A068C51D9}"/>
              </a:ext>
            </a:extLst>
          </p:cNvPr>
          <p:cNvSpPr/>
          <p:nvPr/>
        </p:nvSpPr>
        <p:spPr>
          <a:xfrm rot="19737141">
            <a:off x="7846771" y="4421026"/>
            <a:ext cx="317942" cy="1045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EA841C11-0D35-49AA-9740-8247BB297201}"/>
              </a:ext>
            </a:extLst>
          </p:cNvPr>
          <p:cNvSpPr/>
          <p:nvPr/>
        </p:nvSpPr>
        <p:spPr>
          <a:xfrm rot="5400000" flipV="1">
            <a:off x="8237803" y="3871463"/>
            <a:ext cx="645587" cy="101495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5543A2-4E72-40D7-A421-16B526B61558}"/>
              </a:ext>
            </a:extLst>
          </p:cNvPr>
          <p:cNvSpPr/>
          <p:nvPr/>
        </p:nvSpPr>
        <p:spPr>
          <a:xfrm>
            <a:off x="2052216" y="1543975"/>
            <a:ext cx="3194487" cy="2375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MCU </a:t>
            </a:r>
            <a:r>
              <a:rPr lang="zh-CN" altLang="en-US" sz="1200" dirty="0">
                <a:solidFill>
                  <a:schemeClr val="tx1"/>
                </a:solidFill>
              </a:rPr>
              <a:t>应用程序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2" name="Arrow: Left-Up 21">
            <a:extLst>
              <a:ext uri="{FF2B5EF4-FFF2-40B4-BE49-F238E27FC236}">
                <a16:creationId xmlns:a16="http://schemas.microsoft.com/office/drawing/2014/main" id="{8955F1F5-1B10-4A48-B1C2-F69133F68A72}"/>
              </a:ext>
            </a:extLst>
          </p:cNvPr>
          <p:cNvSpPr/>
          <p:nvPr/>
        </p:nvSpPr>
        <p:spPr>
          <a:xfrm rot="5400000">
            <a:off x="2749790" y="4068530"/>
            <a:ext cx="538579" cy="240494"/>
          </a:xfrm>
          <a:prstGeom prst="left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A5B49B-DBE3-485E-AB4E-2C07E16437F4}"/>
              </a:ext>
            </a:extLst>
          </p:cNvPr>
          <p:cNvSpPr/>
          <p:nvPr/>
        </p:nvSpPr>
        <p:spPr>
          <a:xfrm>
            <a:off x="7898532" y="2524893"/>
            <a:ext cx="1320566" cy="6250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hello world.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C95D8B-4527-45BD-8066-4C07B3FCE2E8}"/>
              </a:ext>
            </a:extLst>
          </p:cNvPr>
          <p:cNvSpPr/>
          <p:nvPr/>
        </p:nvSpPr>
        <p:spPr>
          <a:xfrm>
            <a:off x="2582204" y="1874155"/>
            <a:ext cx="2134510" cy="1202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#include &lt;stdio.h&gt;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int main(void)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{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printf("hello world.\r\n");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   while (1);</a:t>
            </a:r>
          </a:p>
          <a:p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AF6C39-EDC9-45EE-B953-D57BB7443900}"/>
              </a:ext>
            </a:extLst>
          </p:cNvPr>
          <p:cNvSpPr/>
          <p:nvPr/>
        </p:nvSpPr>
        <p:spPr>
          <a:xfrm>
            <a:off x="4411547" y="4159271"/>
            <a:ext cx="994300" cy="6280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DAP</a:t>
            </a:r>
            <a:r>
              <a:rPr lang="zh-CN" altLang="en-US" sz="1200" dirty="0">
                <a:solidFill>
                  <a:schemeClr val="tx1"/>
                </a:solidFill>
              </a:rPr>
              <a:t>接口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(JTAG/SWD)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C8DDB2-2456-4143-B920-F1E40B598209}"/>
              </a:ext>
            </a:extLst>
          </p:cNvPr>
          <p:cNvSpPr/>
          <p:nvPr/>
        </p:nvSpPr>
        <p:spPr>
          <a:xfrm>
            <a:off x="7572653" y="3239154"/>
            <a:ext cx="1955030" cy="2695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C-SPY</a:t>
            </a:r>
            <a:r>
              <a:rPr lang="zh-CN" altLang="en-US" sz="1200" dirty="0">
                <a:solidFill>
                  <a:schemeClr val="tx1"/>
                </a:solidFill>
              </a:rPr>
              <a:t>调试组件处理 </a:t>
            </a:r>
            <a:r>
              <a:rPr lang="en-US" altLang="zh-CN" sz="1200" dirty="0">
                <a:solidFill>
                  <a:schemeClr val="tx1"/>
                </a:solidFill>
              </a:rPr>
              <a:t>I/O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2AE24F-D67B-4A8F-A928-D5E4F9132606}"/>
              </a:ext>
            </a:extLst>
          </p:cNvPr>
          <p:cNvSpPr/>
          <p:nvPr/>
        </p:nvSpPr>
        <p:spPr>
          <a:xfrm>
            <a:off x="2664318" y="3179422"/>
            <a:ext cx="1970282" cy="2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SemiHosting</a:t>
            </a:r>
            <a:r>
              <a:rPr lang="zh-CN" altLang="en-US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预编译库函数</a:t>
            </a:r>
            <a:endParaRPr lang="en-US" altLang="zh-CN" sz="12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A23946-E81A-4551-A898-33DC3E44663E}"/>
              </a:ext>
            </a:extLst>
          </p:cNvPr>
          <p:cNvSpPr/>
          <p:nvPr/>
        </p:nvSpPr>
        <p:spPr>
          <a:xfrm>
            <a:off x="2664318" y="3529201"/>
            <a:ext cx="1970282" cy="290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BKPT</a:t>
            </a:r>
            <a:r>
              <a:rPr lang="zh-CN" altLang="en-US" sz="1200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软中断指令</a:t>
            </a:r>
            <a:endParaRPr lang="en-US" altLang="zh-CN" sz="1200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7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124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Adobe Devanagari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54</cp:revision>
  <dcterms:created xsi:type="dcterms:W3CDTF">2022-08-20T07:10:37Z</dcterms:created>
  <dcterms:modified xsi:type="dcterms:W3CDTF">2022-08-23T08:26:15Z</dcterms:modified>
</cp:coreProperties>
</file>