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4629326" y="1870745"/>
            <a:ext cx="1830196" cy="27449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5667117" y="2371518"/>
            <a:ext cx="792404" cy="2265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6828639" y="1947564"/>
            <a:ext cx="1830196" cy="872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6828640" y="2302079"/>
            <a:ext cx="1830195" cy="2784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APP readonly text/data1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6459522" y="2383878"/>
            <a:ext cx="369117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7CB62D-8E8D-495D-81A8-FF68313313F7}"/>
              </a:ext>
            </a:extLst>
          </p:cNvPr>
          <p:cNvSpPr/>
          <p:nvPr/>
        </p:nvSpPr>
        <p:spPr>
          <a:xfrm>
            <a:off x="5667117" y="4053936"/>
            <a:ext cx="786114" cy="226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DB919-325C-4D27-9A64-A83822048F40}"/>
              </a:ext>
            </a:extLst>
          </p:cNvPr>
          <p:cNvSpPr/>
          <p:nvPr/>
        </p:nvSpPr>
        <p:spPr>
          <a:xfrm>
            <a:off x="4629325" y="4047726"/>
            <a:ext cx="786114" cy="232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SEMC</a:t>
            </a:r>
            <a:endParaRPr lang="zh-CN" alt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87A9D6-F926-4F25-90D7-845473432193}"/>
              </a:ext>
            </a:extLst>
          </p:cNvPr>
          <p:cNvSpPr/>
          <p:nvPr/>
        </p:nvSpPr>
        <p:spPr>
          <a:xfrm>
            <a:off x="6828639" y="3706831"/>
            <a:ext cx="1830196" cy="1002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PSRAM/HyperRAM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3C6A5D-C157-4CA0-A448-86E79C395021}"/>
              </a:ext>
            </a:extLst>
          </p:cNvPr>
          <p:cNvSpPr/>
          <p:nvPr/>
        </p:nvSpPr>
        <p:spPr>
          <a:xfrm>
            <a:off x="6828640" y="4000969"/>
            <a:ext cx="1830195" cy="281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APP readonly text/data3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3346A9-17F5-431B-A0C8-F66608D44284}"/>
              </a:ext>
            </a:extLst>
          </p:cNvPr>
          <p:cNvSpPr/>
          <p:nvPr/>
        </p:nvSpPr>
        <p:spPr>
          <a:xfrm>
            <a:off x="2430012" y="3684558"/>
            <a:ext cx="1830196" cy="10022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SDRAM/SRAM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BD825E-5910-494C-B487-8B328ADD3B76}"/>
              </a:ext>
            </a:extLst>
          </p:cNvPr>
          <p:cNvSpPr/>
          <p:nvPr/>
        </p:nvSpPr>
        <p:spPr>
          <a:xfrm>
            <a:off x="2430013" y="3987788"/>
            <a:ext cx="1830195" cy="281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APP readonly text/data4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245EB7-F78D-4570-8D39-F878376E6E08}"/>
              </a:ext>
            </a:extLst>
          </p:cNvPr>
          <p:cNvSpPr/>
          <p:nvPr/>
        </p:nvSpPr>
        <p:spPr>
          <a:xfrm>
            <a:off x="6828640" y="4356978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APP readwrite data3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763B87-DD7A-4544-9082-49241613ED30}"/>
              </a:ext>
            </a:extLst>
          </p:cNvPr>
          <p:cNvSpPr/>
          <p:nvPr/>
        </p:nvSpPr>
        <p:spPr>
          <a:xfrm>
            <a:off x="2430011" y="4334705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APP readwrite data4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7D603C97-6F91-433A-8682-835DBEC4F0DA}"/>
              </a:ext>
            </a:extLst>
          </p:cNvPr>
          <p:cNvSpPr/>
          <p:nvPr/>
        </p:nvSpPr>
        <p:spPr>
          <a:xfrm>
            <a:off x="6459522" y="4047727"/>
            <a:ext cx="369117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8AF7A09B-ABEC-44D4-A7D0-0FB744FF4D84}"/>
              </a:ext>
            </a:extLst>
          </p:cNvPr>
          <p:cNvSpPr/>
          <p:nvPr/>
        </p:nvSpPr>
        <p:spPr>
          <a:xfrm>
            <a:off x="4271047" y="4047726"/>
            <a:ext cx="369117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10FEB7-9989-43D5-9F69-07B38C4901A3}"/>
              </a:ext>
            </a:extLst>
          </p:cNvPr>
          <p:cNvSpPr/>
          <p:nvPr/>
        </p:nvSpPr>
        <p:spPr>
          <a:xfrm>
            <a:off x="4629325" y="2835401"/>
            <a:ext cx="1830196" cy="10022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TCM/OCRAM</a:t>
            </a:r>
          </a:p>
          <a:p>
            <a:pPr algn="ctr"/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84C8AD-3EBC-41C3-90D7-AD582C6AF151}"/>
              </a:ext>
            </a:extLst>
          </p:cNvPr>
          <p:cNvSpPr/>
          <p:nvPr/>
        </p:nvSpPr>
        <p:spPr>
          <a:xfrm>
            <a:off x="4629324" y="3077465"/>
            <a:ext cx="1830195" cy="281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APP readonly text/data2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E8CA0D-2003-4460-AFC4-41667D58E075}"/>
              </a:ext>
            </a:extLst>
          </p:cNvPr>
          <p:cNvSpPr/>
          <p:nvPr/>
        </p:nvSpPr>
        <p:spPr>
          <a:xfrm>
            <a:off x="4629324" y="3433474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APP readwrite data2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1E7106-DD9E-4527-A417-48569905FD33}"/>
              </a:ext>
            </a:extLst>
          </p:cNvPr>
          <p:cNvCxnSpPr>
            <a:cxnSpLocks/>
          </p:cNvCxnSpPr>
          <p:nvPr/>
        </p:nvCxnSpPr>
        <p:spPr>
          <a:xfrm>
            <a:off x="3305262" y="1870745"/>
            <a:ext cx="3699545" cy="570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D5C765-C95E-41DC-AE92-1C3AEB6DBB2E}"/>
              </a:ext>
            </a:extLst>
          </p:cNvPr>
          <p:cNvCxnSpPr>
            <a:cxnSpLocks/>
          </p:cNvCxnSpPr>
          <p:nvPr/>
        </p:nvCxnSpPr>
        <p:spPr>
          <a:xfrm>
            <a:off x="3317844" y="1881679"/>
            <a:ext cx="3628240" cy="22701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519613-D119-4760-9128-B17E3196B309}"/>
              </a:ext>
            </a:extLst>
          </p:cNvPr>
          <p:cNvCxnSpPr>
            <a:cxnSpLocks/>
          </p:cNvCxnSpPr>
          <p:nvPr/>
        </p:nvCxnSpPr>
        <p:spPr>
          <a:xfrm>
            <a:off x="3305261" y="1881679"/>
            <a:ext cx="39847" cy="22466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60</cp:revision>
  <dcterms:created xsi:type="dcterms:W3CDTF">2020-02-27T14:44:56Z</dcterms:created>
  <dcterms:modified xsi:type="dcterms:W3CDTF">2022-03-25T13:27:35Z</dcterms:modified>
</cp:coreProperties>
</file>