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2022/2/10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2022/2/10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2022/2/10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2022/2/10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2022/2/10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2022/2/10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2022/2/10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FFA4823-0E26-4F79-A569-3E15DD8E815E}"/>
              </a:ext>
            </a:extLst>
          </p:cNvPr>
          <p:cNvSpPr/>
          <p:nvPr/>
        </p:nvSpPr>
        <p:spPr>
          <a:xfrm>
            <a:off x="3320644" y="1770078"/>
            <a:ext cx="1830196" cy="22734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r>
              <a:rPr lang="en-US" altLang="zh-CN" dirty="0"/>
              <a:t>i.MXRT</a:t>
            </a:r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zh-CN" alt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715E05F-6826-4723-9254-1EE2B56847FE}"/>
              </a:ext>
            </a:extLst>
          </p:cNvPr>
          <p:cNvSpPr/>
          <p:nvPr/>
        </p:nvSpPr>
        <p:spPr>
          <a:xfrm>
            <a:off x="4353885" y="2201411"/>
            <a:ext cx="796954" cy="404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FlexSPI</a:t>
            </a:r>
            <a:endParaRPr lang="zh-CN" altLang="en-US" sz="16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7020F1-D910-401C-B616-3642FAA6DD65}"/>
              </a:ext>
            </a:extLst>
          </p:cNvPr>
          <p:cNvSpPr/>
          <p:nvPr/>
        </p:nvSpPr>
        <p:spPr>
          <a:xfrm>
            <a:off x="5770925" y="1770078"/>
            <a:ext cx="1830196" cy="126673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Serial NOR Flash A</a:t>
            </a:r>
          </a:p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1bit/4bit/8bit</a:t>
            </a: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zh-CN" alt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B1624AE-6D7B-4341-B2F8-929D3E38C3CC}"/>
              </a:ext>
            </a:extLst>
          </p:cNvPr>
          <p:cNvSpPr/>
          <p:nvPr/>
        </p:nvSpPr>
        <p:spPr>
          <a:xfrm>
            <a:off x="5770924" y="2314319"/>
            <a:ext cx="1830195" cy="2810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Image 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" name="Arrow: Left-Right 18">
            <a:extLst>
              <a:ext uri="{FF2B5EF4-FFF2-40B4-BE49-F238E27FC236}">
                <a16:creationId xmlns:a16="http://schemas.microsoft.com/office/drawing/2014/main" id="{40709A46-CB96-44C7-B33B-74AED634E278}"/>
              </a:ext>
            </a:extLst>
          </p:cNvPr>
          <p:cNvSpPr/>
          <p:nvPr/>
        </p:nvSpPr>
        <p:spPr>
          <a:xfrm>
            <a:off x="5150840" y="2283210"/>
            <a:ext cx="595619" cy="226503"/>
          </a:xfrm>
          <a:prstGeom prst="leftRightArrow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C61BFB0-C94C-420F-A3EB-DB669C8A17A8}"/>
              </a:ext>
            </a:extLst>
          </p:cNvPr>
          <p:cNvSpPr/>
          <p:nvPr/>
        </p:nvSpPr>
        <p:spPr>
          <a:xfrm>
            <a:off x="5770924" y="2653023"/>
            <a:ext cx="1830195" cy="2810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Image 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9" name="Arrow: Left-Right 38">
            <a:extLst>
              <a:ext uri="{FF2B5EF4-FFF2-40B4-BE49-F238E27FC236}">
                <a16:creationId xmlns:a16="http://schemas.microsoft.com/office/drawing/2014/main" id="{8D8767DB-C695-4769-B7A0-32942CA1BE8C}"/>
              </a:ext>
            </a:extLst>
          </p:cNvPr>
          <p:cNvSpPr/>
          <p:nvPr/>
        </p:nvSpPr>
        <p:spPr>
          <a:xfrm>
            <a:off x="5150840" y="3484237"/>
            <a:ext cx="478174" cy="226503"/>
          </a:xfrm>
          <a:prstGeom prst="leftRightArrow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CE50948-9E43-4D34-85CE-7380B79ED175}"/>
              </a:ext>
            </a:extLst>
          </p:cNvPr>
          <p:cNvSpPr/>
          <p:nvPr/>
        </p:nvSpPr>
        <p:spPr>
          <a:xfrm>
            <a:off x="4353885" y="3423417"/>
            <a:ext cx="796954" cy="3747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LPSPI</a:t>
            </a:r>
            <a:endParaRPr lang="zh-CN" altLang="en-US" sz="1600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3698CCE-20BB-4D48-9B71-671FFFB23613}"/>
              </a:ext>
            </a:extLst>
          </p:cNvPr>
          <p:cNvSpPr/>
          <p:nvPr/>
        </p:nvSpPr>
        <p:spPr>
          <a:xfrm>
            <a:off x="5629014" y="3225578"/>
            <a:ext cx="2114025" cy="80674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Serial NOR/EEPROM B</a:t>
            </a:r>
          </a:p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1bit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zh-CN" alt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51509A6-B5C2-4C62-9BE4-71E20BC73693}"/>
              </a:ext>
            </a:extLst>
          </p:cNvPr>
          <p:cNvSpPr/>
          <p:nvPr/>
        </p:nvSpPr>
        <p:spPr>
          <a:xfrm>
            <a:off x="5770924" y="3680670"/>
            <a:ext cx="1830195" cy="2810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Image 2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7461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FFA4823-0E26-4F79-A569-3E15DD8E815E}"/>
              </a:ext>
            </a:extLst>
          </p:cNvPr>
          <p:cNvSpPr/>
          <p:nvPr/>
        </p:nvSpPr>
        <p:spPr>
          <a:xfrm>
            <a:off x="3934436" y="1770077"/>
            <a:ext cx="1216403" cy="294453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r>
              <a:rPr lang="en-US" altLang="zh-CN" dirty="0"/>
              <a:t>i.MXRT</a:t>
            </a:r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zh-CN" alt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715E05F-6826-4723-9254-1EE2B56847FE}"/>
              </a:ext>
            </a:extLst>
          </p:cNvPr>
          <p:cNvSpPr/>
          <p:nvPr/>
        </p:nvSpPr>
        <p:spPr>
          <a:xfrm>
            <a:off x="4353885" y="2201411"/>
            <a:ext cx="796954" cy="404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FlexSPI</a:t>
            </a:r>
            <a:endParaRPr lang="zh-CN" altLang="en-US" sz="16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7020F1-D910-401C-B616-3642FAA6DD65}"/>
              </a:ext>
            </a:extLst>
          </p:cNvPr>
          <p:cNvSpPr/>
          <p:nvPr/>
        </p:nvSpPr>
        <p:spPr>
          <a:xfrm>
            <a:off x="5570289" y="1770078"/>
            <a:ext cx="1830196" cy="294453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Serial NOR Flash A</a:t>
            </a:r>
          </a:p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1bit/4bit/8bit</a:t>
            </a:r>
          </a:p>
          <a:p>
            <a:pPr algn="ctr"/>
            <a:endParaRPr lang="en-US" altLang="zh-CN" sz="1200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B1624AE-6D7B-4341-B2F8-929D3E38C3CC}"/>
              </a:ext>
            </a:extLst>
          </p:cNvPr>
          <p:cNvSpPr/>
          <p:nvPr/>
        </p:nvSpPr>
        <p:spPr>
          <a:xfrm>
            <a:off x="5570287" y="2286705"/>
            <a:ext cx="1830195" cy="16645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" name="Arrow: Left-Right 18">
            <a:extLst>
              <a:ext uri="{FF2B5EF4-FFF2-40B4-BE49-F238E27FC236}">
                <a16:creationId xmlns:a16="http://schemas.microsoft.com/office/drawing/2014/main" id="{40709A46-CB96-44C7-B33B-74AED634E278}"/>
              </a:ext>
            </a:extLst>
          </p:cNvPr>
          <p:cNvSpPr/>
          <p:nvPr/>
        </p:nvSpPr>
        <p:spPr>
          <a:xfrm>
            <a:off x="5150841" y="2283210"/>
            <a:ext cx="419448" cy="226503"/>
          </a:xfrm>
          <a:prstGeom prst="leftRightArrow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C61BFB0-C94C-420F-A3EB-DB669C8A17A8}"/>
              </a:ext>
            </a:extLst>
          </p:cNvPr>
          <p:cNvSpPr/>
          <p:nvPr/>
        </p:nvSpPr>
        <p:spPr>
          <a:xfrm>
            <a:off x="5570287" y="4294682"/>
            <a:ext cx="1830195" cy="2810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Image 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C113455-173A-4673-8C14-FBF86351D7D6}"/>
              </a:ext>
            </a:extLst>
          </p:cNvPr>
          <p:cNvSpPr/>
          <p:nvPr/>
        </p:nvSpPr>
        <p:spPr>
          <a:xfrm>
            <a:off x="5570287" y="2286705"/>
            <a:ext cx="1830195" cy="2262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Image 0 - FDCB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77FD0CC-DCB7-4D00-B63E-8F3B4401A76B}"/>
              </a:ext>
            </a:extLst>
          </p:cNvPr>
          <p:cNvSpPr/>
          <p:nvPr/>
        </p:nvSpPr>
        <p:spPr>
          <a:xfrm>
            <a:off x="5570287" y="2579846"/>
            <a:ext cx="1830195" cy="2262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Image 0 - IVT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A1BB2E4-98B9-421F-8799-6B54C4FDD120}"/>
              </a:ext>
            </a:extLst>
          </p:cNvPr>
          <p:cNvSpPr/>
          <p:nvPr/>
        </p:nvSpPr>
        <p:spPr>
          <a:xfrm>
            <a:off x="5570287" y="2799837"/>
            <a:ext cx="1830195" cy="2262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Image 0 - BD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EAFCD9E-00FD-4E14-A37F-FD2ADE8B63C3}"/>
              </a:ext>
            </a:extLst>
          </p:cNvPr>
          <p:cNvSpPr/>
          <p:nvPr/>
        </p:nvSpPr>
        <p:spPr>
          <a:xfrm>
            <a:off x="5570287" y="3166717"/>
            <a:ext cx="1830195" cy="37599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Image 0 - App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B05A545-F609-496E-A8E8-B414C7AE1368}"/>
              </a:ext>
            </a:extLst>
          </p:cNvPr>
          <p:cNvCxnSpPr>
            <a:cxnSpLocks/>
          </p:cNvCxnSpPr>
          <p:nvPr/>
        </p:nvCxnSpPr>
        <p:spPr>
          <a:xfrm flipH="1">
            <a:off x="7387007" y="2287953"/>
            <a:ext cx="13287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BEF023A8-57DF-423C-A72D-64C01C577901}"/>
              </a:ext>
            </a:extLst>
          </p:cNvPr>
          <p:cNvSpPr/>
          <p:nvPr/>
        </p:nvSpPr>
        <p:spPr>
          <a:xfrm>
            <a:off x="7321814" y="1979002"/>
            <a:ext cx="1328792" cy="4577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0x0000_0000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9B66413-9B4F-4ECB-A9E5-564A1FB7E2DD}"/>
              </a:ext>
            </a:extLst>
          </p:cNvPr>
          <p:cNvCxnSpPr>
            <a:cxnSpLocks/>
          </p:cNvCxnSpPr>
          <p:nvPr/>
        </p:nvCxnSpPr>
        <p:spPr>
          <a:xfrm flipH="1">
            <a:off x="7387007" y="2589811"/>
            <a:ext cx="13287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1845C2C5-5E73-434D-9A3F-78AD3C927418}"/>
              </a:ext>
            </a:extLst>
          </p:cNvPr>
          <p:cNvSpPr/>
          <p:nvPr/>
        </p:nvSpPr>
        <p:spPr>
          <a:xfrm>
            <a:off x="7321814" y="2280860"/>
            <a:ext cx="1328792" cy="4577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0x0000_1000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837A003-82E6-4D28-BF00-EBD453929131}"/>
              </a:ext>
            </a:extLst>
          </p:cNvPr>
          <p:cNvCxnSpPr>
            <a:cxnSpLocks/>
          </p:cNvCxnSpPr>
          <p:nvPr/>
        </p:nvCxnSpPr>
        <p:spPr>
          <a:xfrm flipH="1">
            <a:off x="7387007" y="2799837"/>
            <a:ext cx="13287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17DF298E-56CD-499F-B454-A441C6F27EAE}"/>
              </a:ext>
            </a:extLst>
          </p:cNvPr>
          <p:cNvSpPr/>
          <p:nvPr/>
        </p:nvSpPr>
        <p:spPr>
          <a:xfrm>
            <a:off x="7321814" y="2488350"/>
            <a:ext cx="1328792" cy="4577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0x0000_1020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1FA810C-7A3D-4067-B56C-ABA254A48CE2}"/>
              </a:ext>
            </a:extLst>
          </p:cNvPr>
          <p:cNvCxnSpPr>
            <a:cxnSpLocks/>
          </p:cNvCxnSpPr>
          <p:nvPr/>
        </p:nvCxnSpPr>
        <p:spPr>
          <a:xfrm flipH="1">
            <a:off x="7387007" y="3162130"/>
            <a:ext cx="13287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AA9C7016-BA52-4B7B-AF61-98B153AC95FD}"/>
              </a:ext>
            </a:extLst>
          </p:cNvPr>
          <p:cNvSpPr/>
          <p:nvPr/>
        </p:nvSpPr>
        <p:spPr>
          <a:xfrm>
            <a:off x="7321814" y="2853179"/>
            <a:ext cx="1328792" cy="4577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0x0000_2000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EFCD11D-C25B-4050-BDAD-AF03A4934829}"/>
              </a:ext>
            </a:extLst>
          </p:cNvPr>
          <p:cNvCxnSpPr>
            <a:cxnSpLocks/>
          </p:cNvCxnSpPr>
          <p:nvPr/>
        </p:nvCxnSpPr>
        <p:spPr>
          <a:xfrm flipH="1">
            <a:off x="7387007" y="4294359"/>
            <a:ext cx="13287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A699DB86-2CA6-4DD2-BD85-377262657641}"/>
              </a:ext>
            </a:extLst>
          </p:cNvPr>
          <p:cNvSpPr/>
          <p:nvPr/>
        </p:nvSpPr>
        <p:spPr>
          <a:xfrm>
            <a:off x="7321814" y="3985408"/>
            <a:ext cx="1328792" cy="4577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0x0040_0000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67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FFA4823-0E26-4F79-A569-3E15DD8E815E}"/>
              </a:ext>
            </a:extLst>
          </p:cNvPr>
          <p:cNvSpPr/>
          <p:nvPr/>
        </p:nvSpPr>
        <p:spPr>
          <a:xfrm>
            <a:off x="3934436" y="1770077"/>
            <a:ext cx="1216403" cy="294453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r>
              <a:rPr lang="en-US" altLang="zh-CN" dirty="0"/>
              <a:t>i.MXRT</a:t>
            </a:r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zh-CN" alt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715E05F-6826-4723-9254-1EE2B56847FE}"/>
              </a:ext>
            </a:extLst>
          </p:cNvPr>
          <p:cNvSpPr/>
          <p:nvPr/>
        </p:nvSpPr>
        <p:spPr>
          <a:xfrm>
            <a:off x="4353885" y="2201411"/>
            <a:ext cx="796954" cy="404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FlexSPI</a:t>
            </a:r>
            <a:endParaRPr lang="zh-CN" altLang="en-US" sz="16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7020F1-D910-401C-B616-3642FAA6DD65}"/>
              </a:ext>
            </a:extLst>
          </p:cNvPr>
          <p:cNvSpPr/>
          <p:nvPr/>
        </p:nvSpPr>
        <p:spPr>
          <a:xfrm>
            <a:off x="5570289" y="1770078"/>
            <a:ext cx="1830196" cy="294453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Serial NOR Flash A</a:t>
            </a:r>
          </a:p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1bit/4bit/8bit</a:t>
            </a:r>
          </a:p>
          <a:p>
            <a:pPr algn="ctr"/>
            <a:endParaRPr lang="en-US" altLang="zh-CN" sz="1200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B1624AE-6D7B-4341-B2F8-929D3E38C3CC}"/>
              </a:ext>
            </a:extLst>
          </p:cNvPr>
          <p:cNvSpPr/>
          <p:nvPr/>
        </p:nvSpPr>
        <p:spPr>
          <a:xfrm>
            <a:off x="5570287" y="2286705"/>
            <a:ext cx="1830195" cy="16645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" name="Arrow: Left-Right 18">
            <a:extLst>
              <a:ext uri="{FF2B5EF4-FFF2-40B4-BE49-F238E27FC236}">
                <a16:creationId xmlns:a16="http://schemas.microsoft.com/office/drawing/2014/main" id="{40709A46-CB96-44C7-B33B-74AED634E278}"/>
              </a:ext>
            </a:extLst>
          </p:cNvPr>
          <p:cNvSpPr/>
          <p:nvPr/>
        </p:nvSpPr>
        <p:spPr>
          <a:xfrm>
            <a:off x="5150841" y="2283210"/>
            <a:ext cx="419448" cy="226503"/>
          </a:xfrm>
          <a:prstGeom prst="leftRightArrow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C61BFB0-C94C-420F-A3EB-DB669C8A17A8}"/>
              </a:ext>
            </a:extLst>
          </p:cNvPr>
          <p:cNvSpPr/>
          <p:nvPr/>
        </p:nvSpPr>
        <p:spPr>
          <a:xfrm>
            <a:off x="5570287" y="4294682"/>
            <a:ext cx="1830195" cy="2810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Image 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C113455-173A-4673-8C14-FBF86351D7D6}"/>
              </a:ext>
            </a:extLst>
          </p:cNvPr>
          <p:cNvSpPr/>
          <p:nvPr/>
        </p:nvSpPr>
        <p:spPr>
          <a:xfrm>
            <a:off x="5570287" y="2286705"/>
            <a:ext cx="1830195" cy="2262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Image 0 - FDCB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77FD0CC-DCB7-4D00-B63E-8F3B4401A76B}"/>
              </a:ext>
            </a:extLst>
          </p:cNvPr>
          <p:cNvSpPr/>
          <p:nvPr/>
        </p:nvSpPr>
        <p:spPr>
          <a:xfrm>
            <a:off x="5570287" y="2579846"/>
            <a:ext cx="1830195" cy="2262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Image 0 - IVT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A1BB2E4-98B9-421F-8799-6B54C4FDD120}"/>
              </a:ext>
            </a:extLst>
          </p:cNvPr>
          <p:cNvSpPr/>
          <p:nvPr/>
        </p:nvSpPr>
        <p:spPr>
          <a:xfrm>
            <a:off x="5570287" y="2799837"/>
            <a:ext cx="1830195" cy="2262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Image 0 - BD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EAFCD9E-00FD-4E14-A37F-FD2ADE8B63C3}"/>
              </a:ext>
            </a:extLst>
          </p:cNvPr>
          <p:cNvSpPr/>
          <p:nvPr/>
        </p:nvSpPr>
        <p:spPr>
          <a:xfrm>
            <a:off x="5570287" y="3166717"/>
            <a:ext cx="1830195" cy="37599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Image 0 - App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B05A545-F609-496E-A8E8-B414C7AE1368}"/>
              </a:ext>
            </a:extLst>
          </p:cNvPr>
          <p:cNvCxnSpPr>
            <a:cxnSpLocks/>
          </p:cNvCxnSpPr>
          <p:nvPr/>
        </p:nvCxnSpPr>
        <p:spPr>
          <a:xfrm flipH="1">
            <a:off x="7387007" y="2287953"/>
            <a:ext cx="13287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BEF023A8-57DF-423C-A72D-64C01C577901}"/>
              </a:ext>
            </a:extLst>
          </p:cNvPr>
          <p:cNvSpPr/>
          <p:nvPr/>
        </p:nvSpPr>
        <p:spPr>
          <a:xfrm>
            <a:off x="7321814" y="1979002"/>
            <a:ext cx="1328792" cy="4577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0x0000_0000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9B66413-9B4F-4ECB-A9E5-564A1FB7E2DD}"/>
              </a:ext>
            </a:extLst>
          </p:cNvPr>
          <p:cNvCxnSpPr>
            <a:cxnSpLocks/>
          </p:cNvCxnSpPr>
          <p:nvPr/>
        </p:nvCxnSpPr>
        <p:spPr>
          <a:xfrm flipH="1">
            <a:off x="7387007" y="2589811"/>
            <a:ext cx="13287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1845C2C5-5E73-434D-9A3F-78AD3C927418}"/>
              </a:ext>
            </a:extLst>
          </p:cNvPr>
          <p:cNvSpPr/>
          <p:nvPr/>
        </p:nvSpPr>
        <p:spPr>
          <a:xfrm>
            <a:off x="7321814" y="2280860"/>
            <a:ext cx="1328792" cy="4577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0x0000_1000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837A003-82E6-4D28-BF00-EBD453929131}"/>
              </a:ext>
            </a:extLst>
          </p:cNvPr>
          <p:cNvCxnSpPr>
            <a:cxnSpLocks/>
          </p:cNvCxnSpPr>
          <p:nvPr/>
        </p:nvCxnSpPr>
        <p:spPr>
          <a:xfrm flipH="1">
            <a:off x="7387007" y="2799837"/>
            <a:ext cx="13287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17DF298E-56CD-499F-B454-A441C6F27EAE}"/>
              </a:ext>
            </a:extLst>
          </p:cNvPr>
          <p:cNvSpPr/>
          <p:nvPr/>
        </p:nvSpPr>
        <p:spPr>
          <a:xfrm>
            <a:off x="7321814" y="2488350"/>
            <a:ext cx="1328792" cy="4577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0x0000_1020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1FA810C-7A3D-4067-B56C-ABA254A48CE2}"/>
              </a:ext>
            </a:extLst>
          </p:cNvPr>
          <p:cNvCxnSpPr>
            <a:cxnSpLocks/>
          </p:cNvCxnSpPr>
          <p:nvPr/>
        </p:nvCxnSpPr>
        <p:spPr>
          <a:xfrm flipH="1">
            <a:off x="7387007" y="3162130"/>
            <a:ext cx="13287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AA9C7016-BA52-4B7B-AF61-98B153AC95FD}"/>
              </a:ext>
            </a:extLst>
          </p:cNvPr>
          <p:cNvSpPr/>
          <p:nvPr/>
        </p:nvSpPr>
        <p:spPr>
          <a:xfrm>
            <a:off x="7321814" y="2853179"/>
            <a:ext cx="1328792" cy="4577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0x0000_2000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EFCD11D-C25B-4050-BDAD-AF03A4934829}"/>
              </a:ext>
            </a:extLst>
          </p:cNvPr>
          <p:cNvCxnSpPr>
            <a:cxnSpLocks/>
          </p:cNvCxnSpPr>
          <p:nvPr/>
        </p:nvCxnSpPr>
        <p:spPr>
          <a:xfrm flipH="1">
            <a:off x="7387007" y="4294359"/>
            <a:ext cx="13287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A699DB86-2CA6-4DD2-BD85-377262657641}"/>
              </a:ext>
            </a:extLst>
          </p:cNvPr>
          <p:cNvSpPr/>
          <p:nvPr/>
        </p:nvSpPr>
        <p:spPr>
          <a:xfrm>
            <a:off x="7321814" y="3985408"/>
            <a:ext cx="1328792" cy="4577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0x0040_0000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FF1F183-54A3-43B2-B02A-7BBC6F0A50C4}"/>
              </a:ext>
            </a:extLst>
          </p:cNvPr>
          <p:cNvSpPr/>
          <p:nvPr/>
        </p:nvSpPr>
        <p:spPr>
          <a:xfrm>
            <a:off x="5570287" y="3608918"/>
            <a:ext cx="1830195" cy="22624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Image 0 - HAB csf,cert..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01747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106</Words>
  <Application>Microsoft Office PowerPoint</Application>
  <PresentationFormat>Widescreen</PresentationFormat>
  <Paragraphs>97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主题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Jay Heng</dc:creator>
  <cp:lastModifiedBy>Jay Heng</cp:lastModifiedBy>
  <cp:revision>29</cp:revision>
  <dcterms:created xsi:type="dcterms:W3CDTF">2020-02-27T14:44:56Z</dcterms:created>
  <dcterms:modified xsi:type="dcterms:W3CDTF">2022-02-13T12:44:23Z</dcterms:modified>
</cp:coreProperties>
</file>