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827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717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5501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865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184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5825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117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4406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5230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47583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780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2022/2/24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094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3320644" y="1770078"/>
            <a:ext cx="1830196" cy="227341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4353885" y="2201411"/>
            <a:ext cx="796954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FlexSPI</a:t>
            </a:r>
            <a:endParaRPr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5770925" y="1770078"/>
            <a:ext cx="1830196" cy="126673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 Flash A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1bit/4bit/8bit</a:t>
            </a: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624AE-6D7B-4341-B2F8-929D3E38C3CC}"/>
              </a:ext>
            </a:extLst>
          </p:cNvPr>
          <p:cNvSpPr/>
          <p:nvPr/>
        </p:nvSpPr>
        <p:spPr>
          <a:xfrm>
            <a:off x="5770924" y="2314319"/>
            <a:ext cx="1830195" cy="281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L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5150840" y="2283210"/>
            <a:ext cx="595619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1BFB0-C94C-420F-A3EB-DB669C8A17A8}"/>
              </a:ext>
            </a:extLst>
          </p:cNvPr>
          <p:cNvSpPr/>
          <p:nvPr/>
        </p:nvSpPr>
        <p:spPr>
          <a:xfrm>
            <a:off x="5770924" y="2653023"/>
            <a:ext cx="1830195" cy="28103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9" name="Arrow: Left-Right 38">
            <a:extLst>
              <a:ext uri="{FF2B5EF4-FFF2-40B4-BE49-F238E27FC236}">
                <a16:creationId xmlns:a16="http://schemas.microsoft.com/office/drawing/2014/main" id="{8D8767DB-C695-4769-B7A0-32942CA1BE8C}"/>
              </a:ext>
            </a:extLst>
          </p:cNvPr>
          <p:cNvSpPr/>
          <p:nvPr/>
        </p:nvSpPr>
        <p:spPr>
          <a:xfrm>
            <a:off x="5150840" y="3484237"/>
            <a:ext cx="478174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CE50948-9E43-4D34-85CE-7380B79ED175}"/>
              </a:ext>
            </a:extLst>
          </p:cNvPr>
          <p:cNvSpPr/>
          <p:nvPr/>
        </p:nvSpPr>
        <p:spPr>
          <a:xfrm>
            <a:off x="4353885" y="3423417"/>
            <a:ext cx="796954" cy="3747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LPSPI</a:t>
            </a:r>
            <a:endParaRPr lang="zh-CN" altLang="en-US" sz="16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3698CCE-20BB-4D48-9B71-671FFFB23613}"/>
              </a:ext>
            </a:extLst>
          </p:cNvPr>
          <p:cNvSpPr/>
          <p:nvPr/>
        </p:nvSpPr>
        <p:spPr>
          <a:xfrm>
            <a:off x="5629014" y="3225578"/>
            <a:ext cx="2114025" cy="80674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prstDash val="lgDashDot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NOR/EEPROM B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zh-CN" altLang="en-US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51509A6-B5C2-4C62-9BE4-71E20BC73693}"/>
              </a:ext>
            </a:extLst>
          </p:cNvPr>
          <p:cNvSpPr/>
          <p:nvPr/>
        </p:nvSpPr>
        <p:spPr>
          <a:xfrm>
            <a:off x="5770924" y="3680670"/>
            <a:ext cx="1830195" cy="2810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2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4616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FFA4823-0E26-4F79-A569-3E15DD8E815E}"/>
              </a:ext>
            </a:extLst>
          </p:cNvPr>
          <p:cNvSpPr/>
          <p:nvPr/>
        </p:nvSpPr>
        <p:spPr>
          <a:xfrm>
            <a:off x="3934436" y="1770077"/>
            <a:ext cx="1216403" cy="376665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r>
              <a:rPr lang="en-US" altLang="zh-CN" dirty="0"/>
              <a:t>i.MXRT</a:t>
            </a: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zh-CN" alt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15E05F-6826-4723-9254-1EE2B56847FE}"/>
              </a:ext>
            </a:extLst>
          </p:cNvPr>
          <p:cNvSpPr/>
          <p:nvPr/>
        </p:nvSpPr>
        <p:spPr>
          <a:xfrm>
            <a:off x="4353885" y="2201411"/>
            <a:ext cx="796954" cy="40406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FlexSPI</a:t>
            </a:r>
            <a:endParaRPr lang="zh-CN" altLang="en-US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7020F1-D910-401C-B616-3642FAA6DD65}"/>
              </a:ext>
            </a:extLst>
          </p:cNvPr>
          <p:cNvSpPr/>
          <p:nvPr/>
        </p:nvSpPr>
        <p:spPr>
          <a:xfrm>
            <a:off x="5570289" y="1770078"/>
            <a:ext cx="1830196" cy="376665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chemeClr val="tx1"/>
                </a:solidFill>
              </a:rPr>
              <a:t>Serial NOR Flash A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1bit/4bit/8bit</a:t>
            </a:r>
          </a:p>
          <a:p>
            <a:pPr algn="ctr"/>
            <a:endParaRPr lang="en-US" altLang="zh-CN" sz="1200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>
              <a:solidFill>
                <a:schemeClr val="tx1"/>
              </a:solidFill>
            </a:endParaRPr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  <a:p>
            <a:pPr algn="ctr"/>
            <a:endParaRPr lang="en-US" altLang="zh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1624AE-6D7B-4341-B2F8-929D3E38C3CC}"/>
              </a:ext>
            </a:extLst>
          </p:cNvPr>
          <p:cNvSpPr/>
          <p:nvPr/>
        </p:nvSpPr>
        <p:spPr>
          <a:xfrm>
            <a:off x="5570287" y="2286705"/>
            <a:ext cx="1830195" cy="16645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Arrow: Left-Right 18">
            <a:extLst>
              <a:ext uri="{FF2B5EF4-FFF2-40B4-BE49-F238E27FC236}">
                <a16:creationId xmlns:a16="http://schemas.microsoft.com/office/drawing/2014/main" id="{40709A46-CB96-44C7-B33B-74AED634E278}"/>
              </a:ext>
            </a:extLst>
          </p:cNvPr>
          <p:cNvSpPr/>
          <p:nvPr/>
        </p:nvSpPr>
        <p:spPr>
          <a:xfrm>
            <a:off x="5150841" y="2283210"/>
            <a:ext cx="419448" cy="226503"/>
          </a:xfrm>
          <a:prstGeom prst="left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C61BFB0-C94C-420F-A3EB-DB669C8A17A8}"/>
              </a:ext>
            </a:extLst>
          </p:cNvPr>
          <p:cNvSpPr/>
          <p:nvPr/>
        </p:nvSpPr>
        <p:spPr>
          <a:xfrm>
            <a:off x="5570287" y="4294681"/>
            <a:ext cx="1830195" cy="101554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Image H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113455-173A-4673-8C14-FBF86351D7D6}"/>
              </a:ext>
            </a:extLst>
          </p:cNvPr>
          <p:cNvSpPr/>
          <p:nvPr/>
        </p:nvSpPr>
        <p:spPr>
          <a:xfrm>
            <a:off x="5570287" y="2286705"/>
            <a:ext cx="1830195" cy="22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L - FDCB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7FD0CC-DCB7-4D00-B63E-8F3B4401A76B}"/>
              </a:ext>
            </a:extLst>
          </p:cNvPr>
          <p:cNvSpPr/>
          <p:nvPr/>
        </p:nvSpPr>
        <p:spPr>
          <a:xfrm>
            <a:off x="5570287" y="2758196"/>
            <a:ext cx="1830195" cy="22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L - IVT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A1BB2E4-98B9-421F-8799-6B54C4FDD120}"/>
              </a:ext>
            </a:extLst>
          </p:cNvPr>
          <p:cNvSpPr/>
          <p:nvPr/>
        </p:nvSpPr>
        <p:spPr>
          <a:xfrm>
            <a:off x="5570287" y="2978187"/>
            <a:ext cx="1830195" cy="22624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L - BD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EAFCD9E-00FD-4E14-A37F-FD2ADE8B63C3}"/>
              </a:ext>
            </a:extLst>
          </p:cNvPr>
          <p:cNvSpPr/>
          <p:nvPr/>
        </p:nvSpPr>
        <p:spPr>
          <a:xfrm>
            <a:off x="5570287" y="3345067"/>
            <a:ext cx="1830195" cy="375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>
                <a:solidFill>
                  <a:schemeClr val="tx1"/>
                </a:solidFill>
              </a:rPr>
              <a:t>Image L - App</a:t>
            </a:r>
            <a:endParaRPr lang="zh-CN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B05A545-F609-496E-A8E8-B414C7AE1368}"/>
              </a:ext>
            </a:extLst>
          </p:cNvPr>
          <p:cNvCxnSpPr>
            <a:cxnSpLocks/>
          </p:cNvCxnSpPr>
          <p:nvPr/>
        </p:nvCxnSpPr>
        <p:spPr>
          <a:xfrm flipH="1">
            <a:off x="7387007" y="2287953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BEF023A8-57DF-423C-A72D-64C01C577901}"/>
              </a:ext>
            </a:extLst>
          </p:cNvPr>
          <p:cNvSpPr/>
          <p:nvPr/>
        </p:nvSpPr>
        <p:spPr>
          <a:xfrm>
            <a:off x="7321814" y="1979002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0x0000_0000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9B66413-9B4F-4ECB-A9E5-564A1FB7E2DD}"/>
              </a:ext>
            </a:extLst>
          </p:cNvPr>
          <p:cNvCxnSpPr>
            <a:cxnSpLocks/>
          </p:cNvCxnSpPr>
          <p:nvPr/>
        </p:nvCxnSpPr>
        <p:spPr>
          <a:xfrm flipH="1">
            <a:off x="7387007" y="2768161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1845C2C5-5E73-434D-9A3F-78AD3C927418}"/>
              </a:ext>
            </a:extLst>
          </p:cNvPr>
          <p:cNvSpPr/>
          <p:nvPr/>
        </p:nvSpPr>
        <p:spPr>
          <a:xfrm>
            <a:off x="7321814" y="2455940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0x0000_1000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A837A003-82E6-4D28-BF00-EBD453929131}"/>
              </a:ext>
            </a:extLst>
          </p:cNvPr>
          <p:cNvCxnSpPr>
            <a:cxnSpLocks/>
          </p:cNvCxnSpPr>
          <p:nvPr/>
        </p:nvCxnSpPr>
        <p:spPr>
          <a:xfrm flipH="1">
            <a:off x="7387007" y="2978187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7DF298E-56CD-499F-B454-A441C6F27EAE}"/>
              </a:ext>
            </a:extLst>
          </p:cNvPr>
          <p:cNvSpPr/>
          <p:nvPr/>
        </p:nvSpPr>
        <p:spPr>
          <a:xfrm>
            <a:off x="7321814" y="2666700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0x0000_1020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1FA810C-7A3D-4067-B56C-ABA254A48CE2}"/>
              </a:ext>
            </a:extLst>
          </p:cNvPr>
          <p:cNvCxnSpPr>
            <a:cxnSpLocks/>
          </p:cNvCxnSpPr>
          <p:nvPr/>
        </p:nvCxnSpPr>
        <p:spPr>
          <a:xfrm flipH="1">
            <a:off x="7387007" y="3340480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AA9C7016-BA52-4B7B-AF61-98B153AC95FD}"/>
              </a:ext>
            </a:extLst>
          </p:cNvPr>
          <p:cNvSpPr/>
          <p:nvPr/>
        </p:nvSpPr>
        <p:spPr>
          <a:xfrm>
            <a:off x="7321814" y="3031529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0x0000_2000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EFCD11D-C25B-4050-BDAD-AF03A4934829}"/>
              </a:ext>
            </a:extLst>
          </p:cNvPr>
          <p:cNvCxnSpPr>
            <a:cxnSpLocks/>
          </p:cNvCxnSpPr>
          <p:nvPr/>
        </p:nvCxnSpPr>
        <p:spPr>
          <a:xfrm flipH="1">
            <a:off x="7387007" y="4294359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A699DB86-2CA6-4DD2-BD85-377262657641}"/>
              </a:ext>
            </a:extLst>
          </p:cNvPr>
          <p:cNvSpPr/>
          <p:nvPr/>
        </p:nvSpPr>
        <p:spPr>
          <a:xfrm>
            <a:off x="7321814" y="3985408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0x0040_0000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62529F-DC18-4D05-A354-676B16D6D5E0}"/>
              </a:ext>
            </a:extLst>
          </p:cNvPr>
          <p:cNvSpPr/>
          <p:nvPr/>
        </p:nvSpPr>
        <p:spPr>
          <a:xfrm>
            <a:off x="5570287" y="2575420"/>
            <a:ext cx="1830195" cy="14314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Image L - Version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2460EC2-B455-49B8-B43F-E49A33AAE1DF}"/>
              </a:ext>
            </a:extLst>
          </p:cNvPr>
          <p:cNvCxnSpPr>
            <a:cxnSpLocks/>
          </p:cNvCxnSpPr>
          <p:nvPr/>
        </p:nvCxnSpPr>
        <p:spPr>
          <a:xfrm flipH="1">
            <a:off x="7387007" y="2576612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F1D88CE9-FE9B-483A-A0ED-F2212CADDDAE}"/>
              </a:ext>
            </a:extLst>
          </p:cNvPr>
          <p:cNvSpPr/>
          <p:nvPr/>
        </p:nvSpPr>
        <p:spPr>
          <a:xfrm>
            <a:off x="7321814" y="2272395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0x0000_0600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FFB1AF0-0E58-4C42-9A49-62CA3226EC66}"/>
              </a:ext>
            </a:extLst>
          </p:cNvPr>
          <p:cNvSpPr/>
          <p:nvPr/>
        </p:nvSpPr>
        <p:spPr>
          <a:xfrm>
            <a:off x="5570287" y="4473542"/>
            <a:ext cx="1830195" cy="14314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Image H - Version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AD20BEF0-DC28-4934-8C27-57F6927885D1}"/>
              </a:ext>
            </a:extLst>
          </p:cNvPr>
          <p:cNvCxnSpPr>
            <a:cxnSpLocks/>
          </p:cNvCxnSpPr>
          <p:nvPr/>
        </p:nvCxnSpPr>
        <p:spPr>
          <a:xfrm flipH="1">
            <a:off x="7387007" y="4476132"/>
            <a:ext cx="132879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04443B02-8231-478B-8441-9169B3E1E048}"/>
              </a:ext>
            </a:extLst>
          </p:cNvPr>
          <p:cNvSpPr/>
          <p:nvPr/>
        </p:nvSpPr>
        <p:spPr>
          <a:xfrm>
            <a:off x="7321814" y="4171206"/>
            <a:ext cx="1328792" cy="457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</a:rPr>
              <a:t>0x0040_0600</a:t>
            </a:r>
            <a:endParaRPr lang="zh-CN" altLang="en-US" sz="1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7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Widescreen</PresentationFormat>
  <Paragraphs>70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主题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Jay Heng</dc:creator>
  <cp:lastModifiedBy>Jay Heng</cp:lastModifiedBy>
  <cp:revision>40</cp:revision>
  <dcterms:created xsi:type="dcterms:W3CDTF">2020-02-27T14:44:56Z</dcterms:created>
  <dcterms:modified xsi:type="dcterms:W3CDTF">2022-02-27T08:28:35Z</dcterms:modified>
</cp:coreProperties>
</file>