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5C379-02BB-4990-AA94-5E54E38A7FA7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99062-3461-4110-810C-5D6745D25F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315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151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7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880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889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E99062-3461-4110-810C-5D6745D25F6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6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AEDB-45C5-49CC-B51C-E00F694C2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DE27D-6E0A-4046-BD0E-01C7E245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41553-ADC2-4468-A20D-23413B9D1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C8E9C-9D69-4602-B1C1-1A101586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B3FEF-5B9D-4837-86B1-DD9B23D1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4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FD12A-4849-4D32-BAF1-D91D5B1F7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483376-EB36-4B81-9CDD-11C69BF7C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95AC-11D8-4F1A-8957-FCDA36313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A1769-1ED0-451C-A500-2A3F4DFB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48CA-AD08-4E95-A6C8-AF6E8015A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39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9F4E-B399-4725-B08E-D1F0C3D929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C3C19-2F56-421F-9DE2-6B49B77CB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2537C-7406-4E72-93CC-2FF1B6558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83299-BC69-4C28-B30D-25E4ED6C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34367-F75A-4EF5-B866-8499CD77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47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14343-307C-4C62-A945-F501076D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A0811-66D9-41CB-B042-010BAE0DD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118E-3E9F-4734-AB01-110A4F7D6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3EE1C-4ECA-4496-AC9A-CD0CE818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397D-352B-4842-A911-3B2E0982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226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08EE4-E165-4017-9831-45F4A32E3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C5B2E-FCB3-4AF5-89D1-8320EDCA2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BBD5E-135B-4EAD-9F22-4027ACE80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CCF07-18E3-4444-B5B3-A30F9456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28E45-4ED6-4D5D-81EE-71D30C1A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142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D09E-3250-43D4-BBD9-903B58E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6601F-8CE6-42BA-A0DB-0151CDD07A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B84DD-3326-4DC7-AC3A-3344CECEF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44D23-1EFA-4003-9D80-C0A59887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B569B-EFC6-4E73-AE09-92794873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5903-4541-43F2-9843-52200FA4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9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4149-8A49-48BA-9254-8FA681DE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F5144-E8B6-4B12-B105-AA34DC802F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FFF3F-9F38-41CD-8414-31E226530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95233-6455-45B8-AEE1-0374FC4256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0B5680-F1BB-4C46-9AB6-53C65F7C4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C2ED1-88E3-46CE-AFA4-E3AC16630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7BC456-C275-4D77-8EBB-AD46A435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1C836-2E68-4CA2-A185-98324F201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9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ACAF-8EC9-4E2C-A41E-3ACA408E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405F5F-F0FE-4FDA-9347-D645D072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6F2FF-3311-42A7-9D96-94D4CDE16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530B-47C1-4750-AF67-E01935C6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742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03999E-6283-4814-8FD2-96BB85EB2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F5499D-1616-4069-8E58-EE5EB232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F6C5D-04EC-4BC8-94BB-79E8C673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69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2946-D396-4140-B377-7ADA78460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80330-D288-414F-AE27-38EEF2C8A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35651-D545-4281-9E7B-AC74E2C67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B89A-F8FD-429D-93EA-E002920E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1B4F8-B590-48DB-B4A6-7CE7843E9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06D54-32F4-4C1E-B002-DAC7352B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3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5295-FE05-4973-A37C-34715D214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A97EC-E260-430F-9494-99E01A1817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7F4B2-2678-437F-B8B5-174BD3CCD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E0811-FA59-4A3B-958F-1B10BF85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AA6C4-0F1B-455D-B359-39D39994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FA6E-22F2-4953-885C-95D7B4CC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3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9D79E-56AF-4629-AB4B-03CDBB8DD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C6862-9B49-40F2-9F72-AA4C82AA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6DC99-C25F-4411-8E2C-85992A4B9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A94AE-9EFF-40F1-B7C1-ACCC572CE2C2}" type="datetimeFigureOut">
              <a:rPr lang="zh-CN" altLang="en-US" smtClean="0"/>
              <a:t>2022/10/22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A6E5-7BC0-41CD-9088-46D5C109DD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DCA4E-CBC2-4DEC-B1F5-C9E9F0286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6914F-22C3-44C1-8F8E-9F9D22E416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5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444622" y="1793984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Ipp_do_dqs0_fa/b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01FC1E9-BA82-4727-996A-A291035AF497}"/>
              </a:ext>
            </a:extLst>
          </p:cNvPr>
          <p:cNvSpPr/>
          <p:nvPr/>
        </p:nvSpPr>
        <p:spPr>
          <a:xfrm rot="16200000">
            <a:off x="1474838" y="2611645"/>
            <a:ext cx="3244645" cy="1224116"/>
          </a:xfrm>
          <a:prstGeom prst="flowChartManualOperati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0DEF3-3729-4A68-BB8D-B3E95D5537E3}"/>
              </a:ext>
            </a:extLst>
          </p:cNvPr>
          <p:cNvSpPr/>
          <p:nvPr/>
        </p:nvSpPr>
        <p:spPr>
          <a:xfrm>
            <a:off x="2199990" y="2037391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37201-94D8-411E-B2CF-BBCDA00A7A4A}"/>
              </a:ext>
            </a:extLst>
          </p:cNvPr>
          <p:cNvSpPr/>
          <p:nvPr/>
        </p:nvSpPr>
        <p:spPr>
          <a:xfrm>
            <a:off x="2199989" y="2678698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47992-4265-4010-8EBB-4665B749C63E}"/>
              </a:ext>
            </a:extLst>
          </p:cNvPr>
          <p:cNvSpPr/>
          <p:nvPr/>
        </p:nvSpPr>
        <p:spPr>
          <a:xfrm>
            <a:off x="2199988" y="3320005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195125-5346-4EE3-8C4E-E83CF99EB1D3}"/>
              </a:ext>
            </a:extLst>
          </p:cNvPr>
          <p:cNvSpPr/>
          <p:nvPr/>
        </p:nvSpPr>
        <p:spPr>
          <a:xfrm>
            <a:off x="2199988" y="3961312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9473D4-3619-4EBD-81C3-537B8B656C1B}"/>
              </a:ext>
            </a:extLst>
          </p:cNvPr>
          <p:cNvCxnSpPr/>
          <p:nvPr/>
        </p:nvCxnSpPr>
        <p:spPr>
          <a:xfrm>
            <a:off x="294967" y="2198516"/>
            <a:ext cx="2190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56453-6D58-4E9B-B2C6-5CDF62758CA6}"/>
              </a:ext>
            </a:extLst>
          </p:cNvPr>
          <p:cNvSpPr/>
          <p:nvPr/>
        </p:nvSpPr>
        <p:spPr>
          <a:xfrm>
            <a:off x="444622" y="2418805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Ipp_ind_dqs1_fa/b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3FC06DC-538B-4C5B-ADFE-C998A1D3B366}"/>
              </a:ext>
            </a:extLst>
          </p:cNvPr>
          <p:cNvCxnSpPr/>
          <p:nvPr/>
        </p:nvCxnSpPr>
        <p:spPr>
          <a:xfrm>
            <a:off x="294968" y="2865469"/>
            <a:ext cx="2190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E61D-CE8B-4416-9031-25AD66742156}"/>
              </a:ext>
            </a:extLst>
          </p:cNvPr>
          <p:cNvSpPr/>
          <p:nvPr/>
        </p:nvSpPr>
        <p:spPr>
          <a:xfrm>
            <a:off x="444621" y="3036513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Ipp_ind_sck_fa/b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D32388F-E516-4504-BF25-B412CE8AAFC2}"/>
              </a:ext>
            </a:extLst>
          </p:cNvPr>
          <p:cNvCxnSpPr/>
          <p:nvPr/>
        </p:nvCxnSpPr>
        <p:spPr>
          <a:xfrm>
            <a:off x="294967" y="3483177"/>
            <a:ext cx="2190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883D3-6D6F-4CBA-B9BE-4839E6B8ACDB}"/>
              </a:ext>
            </a:extLst>
          </p:cNvPr>
          <p:cNvSpPr/>
          <p:nvPr/>
        </p:nvSpPr>
        <p:spPr>
          <a:xfrm>
            <a:off x="444621" y="3683268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Ipp_ind_dqs3_fa/b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D037F67-F871-419B-B656-0E5F2C30975A}"/>
              </a:ext>
            </a:extLst>
          </p:cNvPr>
          <p:cNvCxnSpPr/>
          <p:nvPr/>
        </p:nvCxnSpPr>
        <p:spPr>
          <a:xfrm>
            <a:off x="294967" y="4129932"/>
            <a:ext cx="21901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E27189-DA74-4BD5-86C0-C4904AE1EE81}"/>
              </a:ext>
            </a:extLst>
          </p:cNvPr>
          <p:cNvCxnSpPr>
            <a:stCxn id="4" idx="1"/>
          </p:cNvCxnSpPr>
          <p:nvPr/>
        </p:nvCxnSpPr>
        <p:spPr>
          <a:xfrm>
            <a:off x="3097161" y="4521561"/>
            <a:ext cx="0" cy="8763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B02766C5-640F-43FD-A0DD-7119010194E3}"/>
              </a:ext>
            </a:extLst>
          </p:cNvPr>
          <p:cNvSpPr/>
          <p:nvPr/>
        </p:nvSpPr>
        <p:spPr>
          <a:xfrm>
            <a:off x="2076920" y="5342271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MCR0[RXCLKSRC]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ABC6B-5068-4BA0-BD1E-9F1E4439A92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3709219" y="3223703"/>
            <a:ext cx="81636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787C05D-E2FB-4AC9-9572-6677DC775A8B}"/>
              </a:ext>
            </a:extLst>
          </p:cNvPr>
          <p:cNvSpPr/>
          <p:nvPr/>
        </p:nvSpPr>
        <p:spPr>
          <a:xfrm>
            <a:off x="4525581" y="2485148"/>
            <a:ext cx="1034561" cy="15133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DLLACR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DLLBCR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2085850-B895-4C35-A62E-4CBCFC1606DF}"/>
              </a:ext>
            </a:extLst>
          </p:cNvPr>
          <p:cNvSpPr/>
          <p:nvPr/>
        </p:nvSpPr>
        <p:spPr>
          <a:xfrm>
            <a:off x="7435929" y="2775267"/>
            <a:ext cx="1658908" cy="93449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Phase Chain</a:t>
            </a:r>
          </a:p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DL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29F7EC-974E-423E-BBD5-4A3139D448B1}"/>
              </a:ext>
            </a:extLst>
          </p:cNvPr>
          <p:cNvSpPr/>
          <p:nvPr/>
        </p:nvSpPr>
        <p:spPr>
          <a:xfrm>
            <a:off x="9706898" y="2111604"/>
            <a:ext cx="1510999" cy="22603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Sampling Blocks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B5F7302-ECC3-4ACD-BA05-ED6A32E6BAB8}"/>
              </a:ext>
            </a:extLst>
          </p:cNvPr>
          <p:cNvCxnSpPr>
            <a:cxnSpLocks/>
            <a:stCxn id="14" idx="3"/>
            <a:endCxn id="70" idx="1"/>
          </p:cNvCxnSpPr>
          <p:nvPr/>
        </p:nvCxnSpPr>
        <p:spPr>
          <a:xfrm>
            <a:off x="5560142" y="3241809"/>
            <a:ext cx="500499" cy="4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8C2404F-564D-4CD8-B5CD-4873995997CA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9094837" y="3241754"/>
            <a:ext cx="612061" cy="7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29EE9D52-5C14-4082-90B7-215D06662994}"/>
              </a:ext>
            </a:extLst>
          </p:cNvPr>
          <p:cNvSpPr/>
          <p:nvPr/>
        </p:nvSpPr>
        <p:spPr>
          <a:xfrm>
            <a:off x="6060641" y="2796104"/>
            <a:ext cx="861931" cy="90120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70C0"/>
                </a:solidFill>
              </a:rPr>
              <a:t>MUX</a:t>
            </a:r>
            <a:endParaRPr lang="zh-CN" altLang="en-US" b="1" dirty="0">
              <a:solidFill>
                <a:srgbClr val="0070C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34EB9A0-BECA-46DC-A327-FDA63B781740}"/>
              </a:ext>
            </a:extLst>
          </p:cNvPr>
          <p:cNvCxnSpPr>
            <a:cxnSpLocks/>
            <a:stCxn id="70" idx="3"/>
            <a:endCxn id="66" idx="1"/>
          </p:cNvCxnSpPr>
          <p:nvPr/>
        </p:nvCxnSpPr>
        <p:spPr>
          <a:xfrm flipV="1">
            <a:off x="6922572" y="3242514"/>
            <a:ext cx="513357" cy="4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F81A6364-A309-41C6-B5AD-3E28891EC43B}"/>
              </a:ext>
            </a:extLst>
          </p:cNvPr>
          <p:cNvSpPr/>
          <p:nvPr/>
        </p:nvSpPr>
        <p:spPr>
          <a:xfrm>
            <a:off x="7199482" y="3848027"/>
            <a:ext cx="2507416" cy="328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Ipp_ind_dqs_fa/b_int[x]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8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2791896" y="1935386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Ipp_do_dqs0_fa/b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0DEF3-3729-4A68-BB8D-B3E95D5537E3}"/>
              </a:ext>
            </a:extLst>
          </p:cNvPr>
          <p:cNvSpPr/>
          <p:nvPr/>
        </p:nvSpPr>
        <p:spPr>
          <a:xfrm>
            <a:off x="4547264" y="2178793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37201-94D8-411E-B2CF-BBCDA00A7A4A}"/>
              </a:ext>
            </a:extLst>
          </p:cNvPr>
          <p:cNvSpPr/>
          <p:nvPr/>
        </p:nvSpPr>
        <p:spPr>
          <a:xfrm>
            <a:off x="4547263" y="2820100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47992-4265-4010-8EBB-4665B749C63E}"/>
              </a:ext>
            </a:extLst>
          </p:cNvPr>
          <p:cNvSpPr/>
          <p:nvPr/>
        </p:nvSpPr>
        <p:spPr>
          <a:xfrm>
            <a:off x="4547262" y="3461407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195125-5346-4EE3-8C4E-E83CF99EB1D3}"/>
              </a:ext>
            </a:extLst>
          </p:cNvPr>
          <p:cNvSpPr/>
          <p:nvPr/>
        </p:nvSpPr>
        <p:spPr>
          <a:xfrm>
            <a:off x="4547262" y="4102714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56453-6D58-4E9B-B2C6-5CDF62758CA6}"/>
              </a:ext>
            </a:extLst>
          </p:cNvPr>
          <p:cNvSpPr/>
          <p:nvPr/>
        </p:nvSpPr>
        <p:spPr>
          <a:xfrm>
            <a:off x="2791896" y="2560207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Ipp_ind_dqs1_fa/b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E61D-CE8B-4416-9031-25AD66742156}"/>
              </a:ext>
            </a:extLst>
          </p:cNvPr>
          <p:cNvSpPr/>
          <p:nvPr/>
        </p:nvSpPr>
        <p:spPr>
          <a:xfrm>
            <a:off x="2791895" y="3177915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Ipp_ind_sck_fa/b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883D3-6D6F-4CBA-B9BE-4839E6B8ACDB}"/>
              </a:ext>
            </a:extLst>
          </p:cNvPr>
          <p:cNvSpPr/>
          <p:nvPr/>
        </p:nvSpPr>
        <p:spPr>
          <a:xfrm>
            <a:off x="2791895" y="3824670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Ipp_ind_dqs3_fa/b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29F7EC-974E-423E-BBD5-4A3139D448B1}"/>
              </a:ext>
            </a:extLst>
          </p:cNvPr>
          <p:cNvSpPr/>
          <p:nvPr/>
        </p:nvSpPr>
        <p:spPr>
          <a:xfrm>
            <a:off x="4832375" y="1964454"/>
            <a:ext cx="2322569" cy="270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FlexSPI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94201E-9C2D-40B1-B185-E3D07D120118}"/>
              </a:ext>
            </a:extLst>
          </p:cNvPr>
          <p:cNvCxnSpPr/>
          <p:nvPr/>
        </p:nvCxnSpPr>
        <p:spPr>
          <a:xfrm>
            <a:off x="2642241" y="2413262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E4BB04-45DC-4323-A45C-E8319DDE04B0}"/>
              </a:ext>
            </a:extLst>
          </p:cNvPr>
          <p:cNvCxnSpPr/>
          <p:nvPr/>
        </p:nvCxnSpPr>
        <p:spPr>
          <a:xfrm>
            <a:off x="2642241" y="3055856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397A56-09C3-4714-997C-51E378FE8205}"/>
              </a:ext>
            </a:extLst>
          </p:cNvPr>
          <p:cNvCxnSpPr/>
          <p:nvPr/>
        </p:nvCxnSpPr>
        <p:spPr>
          <a:xfrm>
            <a:off x="2642241" y="3678025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D8B23-3A6D-40E4-855E-7775EE4E7149}"/>
              </a:ext>
            </a:extLst>
          </p:cNvPr>
          <p:cNvCxnSpPr/>
          <p:nvPr/>
        </p:nvCxnSpPr>
        <p:spPr>
          <a:xfrm>
            <a:off x="2642241" y="4328474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92772E-52DC-433E-8F3F-AAF13F9D6A64}"/>
              </a:ext>
            </a:extLst>
          </p:cNvPr>
          <p:cNvCxnSpPr>
            <a:cxnSpLocks/>
          </p:cNvCxnSpPr>
          <p:nvPr/>
        </p:nvCxnSpPr>
        <p:spPr>
          <a:xfrm>
            <a:off x="7154944" y="2688125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DA4330-3FFE-4A4A-A0EB-7F9A6F47ABD1}"/>
              </a:ext>
            </a:extLst>
          </p:cNvPr>
          <p:cNvCxnSpPr>
            <a:cxnSpLocks/>
          </p:cNvCxnSpPr>
          <p:nvPr/>
        </p:nvCxnSpPr>
        <p:spPr>
          <a:xfrm>
            <a:off x="7154944" y="3979683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195B0-F608-4B88-92C8-6A4077AD9A95}"/>
              </a:ext>
            </a:extLst>
          </p:cNvPr>
          <p:cNvSpPr/>
          <p:nvPr/>
        </p:nvSpPr>
        <p:spPr>
          <a:xfrm>
            <a:off x="7229771" y="2207966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9579CA-E902-4F07-B3FA-A5E43C4A7050}"/>
              </a:ext>
            </a:extLst>
          </p:cNvPr>
          <p:cNvSpPr/>
          <p:nvPr/>
        </p:nvSpPr>
        <p:spPr>
          <a:xfrm>
            <a:off x="7201784" y="3472729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Ipp_do_sck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76CD9-54EB-4E0D-8F11-50D10909A3CC}"/>
              </a:ext>
            </a:extLst>
          </p:cNvPr>
          <p:cNvCxnSpPr/>
          <p:nvPr/>
        </p:nvCxnSpPr>
        <p:spPr>
          <a:xfrm>
            <a:off x="8606966" y="1357460"/>
            <a:ext cx="0" cy="13306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6323C-81AA-45FB-B14C-60F99C74DDF7}"/>
              </a:ext>
            </a:extLst>
          </p:cNvPr>
          <p:cNvCxnSpPr>
            <a:cxnSpLocks/>
          </p:cNvCxnSpPr>
          <p:nvPr/>
        </p:nvCxnSpPr>
        <p:spPr>
          <a:xfrm flipV="1">
            <a:off x="2642241" y="1357460"/>
            <a:ext cx="5964725" cy="25518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3B1C42-5BA7-4DF6-9680-0D34648535C4}"/>
              </a:ext>
            </a:extLst>
          </p:cNvPr>
          <p:cNvCxnSpPr>
            <a:cxnSpLocks/>
          </p:cNvCxnSpPr>
          <p:nvPr/>
        </p:nvCxnSpPr>
        <p:spPr>
          <a:xfrm>
            <a:off x="2642241" y="1382978"/>
            <a:ext cx="0" cy="100111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44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3696869" y="2246471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Ipp_do_dqs0_fa/b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0DEF3-3729-4A68-BB8D-B3E95D5537E3}"/>
              </a:ext>
            </a:extLst>
          </p:cNvPr>
          <p:cNvSpPr/>
          <p:nvPr/>
        </p:nvSpPr>
        <p:spPr>
          <a:xfrm>
            <a:off x="5452237" y="2489878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37201-94D8-411E-B2CF-BBCDA00A7A4A}"/>
              </a:ext>
            </a:extLst>
          </p:cNvPr>
          <p:cNvSpPr/>
          <p:nvPr/>
        </p:nvSpPr>
        <p:spPr>
          <a:xfrm>
            <a:off x="5452236" y="3131185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47992-4265-4010-8EBB-4665B749C63E}"/>
              </a:ext>
            </a:extLst>
          </p:cNvPr>
          <p:cNvSpPr/>
          <p:nvPr/>
        </p:nvSpPr>
        <p:spPr>
          <a:xfrm>
            <a:off x="5452235" y="3772492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195125-5346-4EE3-8C4E-E83CF99EB1D3}"/>
              </a:ext>
            </a:extLst>
          </p:cNvPr>
          <p:cNvSpPr/>
          <p:nvPr/>
        </p:nvSpPr>
        <p:spPr>
          <a:xfrm>
            <a:off x="5452235" y="4413799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56453-6D58-4E9B-B2C6-5CDF62758CA6}"/>
              </a:ext>
            </a:extLst>
          </p:cNvPr>
          <p:cNvSpPr/>
          <p:nvPr/>
        </p:nvSpPr>
        <p:spPr>
          <a:xfrm>
            <a:off x="3696869" y="2871292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Ipp_ind_dqs1_fa/b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E61D-CE8B-4416-9031-25AD66742156}"/>
              </a:ext>
            </a:extLst>
          </p:cNvPr>
          <p:cNvSpPr/>
          <p:nvPr/>
        </p:nvSpPr>
        <p:spPr>
          <a:xfrm>
            <a:off x="3696868" y="3489000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Ipp_ind_sck_fa/b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883D3-6D6F-4CBA-B9BE-4839E6B8ACDB}"/>
              </a:ext>
            </a:extLst>
          </p:cNvPr>
          <p:cNvSpPr/>
          <p:nvPr/>
        </p:nvSpPr>
        <p:spPr>
          <a:xfrm>
            <a:off x="3696868" y="4135755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Ipp_ind_dqs3_fa/b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29F7EC-974E-423E-BBD5-4A3139D448B1}"/>
              </a:ext>
            </a:extLst>
          </p:cNvPr>
          <p:cNvSpPr/>
          <p:nvPr/>
        </p:nvSpPr>
        <p:spPr>
          <a:xfrm>
            <a:off x="5737348" y="2275539"/>
            <a:ext cx="2322569" cy="270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FlexSPI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94201E-9C2D-40B1-B185-E3D07D120118}"/>
              </a:ext>
            </a:extLst>
          </p:cNvPr>
          <p:cNvCxnSpPr/>
          <p:nvPr/>
        </p:nvCxnSpPr>
        <p:spPr>
          <a:xfrm>
            <a:off x="3547214" y="2724347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E4BB04-45DC-4323-A45C-E8319DDE04B0}"/>
              </a:ext>
            </a:extLst>
          </p:cNvPr>
          <p:cNvCxnSpPr/>
          <p:nvPr/>
        </p:nvCxnSpPr>
        <p:spPr>
          <a:xfrm>
            <a:off x="3547214" y="3366941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397A56-09C3-4714-997C-51E378FE8205}"/>
              </a:ext>
            </a:extLst>
          </p:cNvPr>
          <p:cNvCxnSpPr/>
          <p:nvPr/>
        </p:nvCxnSpPr>
        <p:spPr>
          <a:xfrm>
            <a:off x="3547214" y="3989110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D8B23-3A6D-40E4-855E-7775EE4E7149}"/>
              </a:ext>
            </a:extLst>
          </p:cNvPr>
          <p:cNvCxnSpPr/>
          <p:nvPr/>
        </p:nvCxnSpPr>
        <p:spPr>
          <a:xfrm>
            <a:off x="3547214" y="4639559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92772E-52DC-433E-8F3F-AAF13F9D6A64}"/>
              </a:ext>
            </a:extLst>
          </p:cNvPr>
          <p:cNvCxnSpPr>
            <a:cxnSpLocks/>
          </p:cNvCxnSpPr>
          <p:nvPr/>
        </p:nvCxnSpPr>
        <p:spPr>
          <a:xfrm>
            <a:off x="8059917" y="2999210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DA4330-3FFE-4A4A-A0EB-7F9A6F47ABD1}"/>
              </a:ext>
            </a:extLst>
          </p:cNvPr>
          <p:cNvCxnSpPr>
            <a:cxnSpLocks/>
          </p:cNvCxnSpPr>
          <p:nvPr/>
        </p:nvCxnSpPr>
        <p:spPr>
          <a:xfrm>
            <a:off x="8059917" y="4290768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195B0-F608-4B88-92C8-6A4077AD9A95}"/>
              </a:ext>
            </a:extLst>
          </p:cNvPr>
          <p:cNvSpPr/>
          <p:nvPr/>
        </p:nvSpPr>
        <p:spPr>
          <a:xfrm>
            <a:off x="8134744" y="2519051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9579CA-E902-4F07-B3FA-A5E43C4A7050}"/>
              </a:ext>
            </a:extLst>
          </p:cNvPr>
          <p:cNvSpPr/>
          <p:nvPr/>
        </p:nvSpPr>
        <p:spPr>
          <a:xfrm>
            <a:off x="8106757" y="3783814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Ipp_do_sck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76CD9-54EB-4E0D-8F11-50D10909A3CC}"/>
              </a:ext>
            </a:extLst>
          </p:cNvPr>
          <p:cNvCxnSpPr/>
          <p:nvPr/>
        </p:nvCxnSpPr>
        <p:spPr>
          <a:xfrm>
            <a:off x="9511939" y="1668545"/>
            <a:ext cx="0" cy="13306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6323C-81AA-45FB-B14C-60F99C74DDF7}"/>
              </a:ext>
            </a:extLst>
          </p:cNvPr>
          <p:cNvCxnSpPr>
            <a:cxnSpLocks/>
          </p:cNvCxnSpPr>
          <p:nvPr/>
        </p:nvCxnSpPr>
        <p:spPr>
          <a:xfrm>
            <a:off x="2419096" y="1668545"/>
            <a:ext cx="70928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693AA-5839-4506-96CF-443D8CCC4F9F}"/>
              </a:ext>
            </a:extLst>
          </p:cNvPr>
          <p:cNvSpPr/>
          <p:nvPr/>
        </p:nvSpPr>
        <p:spPr>
          <a:xfrm>
            <a:off x="1791920" y="3045166"/>
            <a:ext cx="1254352" cy="694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DQS Pad</a:t>
            </a:r>
          </a:p>
          <a:p>
            <a:pPr algn="ctr"/>
            <a:r>
              <a:rPr lang="zh-CN" altLang="en-US" b="1" dirty="0">
                <a:solidFill>
                  <a:srgbClr val="00B050"/>
                </a:solidFill>
              </a:rPr>
              <a:t>悬空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4E30F-CF47-4390-93E3-610369B50B41}"/>
              </a:ext>
            </a:extLst>
          </p:cNvPr>
          <p:cNvCxnSpPr>
            <a:cxnSpLocks/>
          </p:cNvCxnSpPr>
          <p:nvPr/>
        </p:nvCxnSpPr>
        <p:spPr>
          <a:xfrm>
            <a:off x="3046272" y="3366941"/>
            <a:ext cx="53459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9F0F9-1E77-48F6-BD02-5020806BD0A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19096" y="1668545"/>
            <a:ext cx="0" cy="137662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24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3696869" y="2246471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Ipp_do_dqs0_fa/b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0DEF3-3729-4A68-BB8D-B3E95D5537E3}"/>
              </a:ext>
            </a:extLst>
          </p:cNvPr>
          <p:cNvSpPr/>
          <p:nvPr/>
        </p:nvSpPr>
        <p:spPr>
          <a:xfrm>
            <a:off x="5452237" y="2489878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37201-94D8-411E-B2CF-BBCDA00A7A4A}"/>
              </a:ext>
            </a:extLst>
          </p:cNvPr>
          <p:cNvSpPr/>
          <p:nvPr/>
        </p:nvSpPr>
        <p:spPr>
          <a:xfrm>
            <a:off x="5452236" y="3131185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47992-4265-4010-8EBB-4665B749C63E}"/>
              </a:ext>
            </a:extLst>
          </p:cNvPr>
          <p:cNvSpPr/>
          <p:nvPr/>
        </p:nvSpPr>
        <p:spPr>
          <a:xfrm>
            <a:off x="5452235" y="3772492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195125-5346-4EE3-8C4E-E83CF99EB1D3}"/>
              </a:ext>
            </a:extLst>
          </p:cNvPr>
          <p:cNvSpPr/>
          <p:nvPr/>
        </p:nvSpPr>
        <p:spPr>
          <a:xfrm>
            <a:off x="5452235" y="4413799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56453-6D58-4E9B-B2C6-5CDF62758CA6}"/>
              </a:ext>
            </a:extLst>
          </p:cNvPr>
          <p:cNvSpPr/>
          <p:nvPr/>
        </p:nvSpPr>
        <p:spPr>
          <a:xfrm>
            <a:off x="3696869" y="2871292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Ipp_ind_dqs1_fa/b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E61D-CE8B-4416-9031-25AD66742156}"/>
              </a:ext>
            </a:extLst>
          </p:cNvPr>
          <p:cNvSpPr/>
          <p:nvPr/>
        </p:nvSpPr>
        <p:spPr>
          <a:xfrm>
            <a:off x="3696868" y="3489000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Ipp_ind_sck_fa/b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883D3-6D6F-4CBA-B9BE-4839E6B8ACDB}"/>
              </a:ext>
            </a:extLst>
          </p:cNvPr>
          <p:cNvSpPr/>
          <p:nvPr/>
        </p:nvSpPr>
        <p:spPr>
          <a:xfrm>
            <a:off x="3696868" y="4135755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Ipp_ind_dqs3_fa/b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29F7EC-974E-423E-BBD5-4A3139D448B1}"/>
              </a:ext>
            </a:extLst>
          </p:cNvPr>
          <p:cNvSpPr/>
          <p:nvPr/>
        </p:nvSpPr>
        <p:spPr>
          <a:xfrm>
            <a:off x="5737348" y="2275539"/>
            <a:ext cx="2322569" cy="270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FlexSPI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94201E-9C2D-40B1-B185-E3D07D120118}"/>
              </a:ext>
            </a:extLst>
          </p:cNvPr>
          <p:cNvCxnSpPr/>
          <p:nvPr/>
        </p:nvCxnSpPr>
        <p:spPr>
          <a:xfrm>
            <a:off x="3547214" y="2724347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E4BB04-45DC-4323-A45C-E8319DDE04B0}"/>
              </a:ext>
            </a:extLst>
          </p:cNvPr>
          <p:cNvCxnSpPr/>
          <p:nvPr/>
        </p:nvCxnSpPr>
        <p:spPr>
          <a:xfrm>
            <a:off x="3547214" y="3366941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397A56-09C3-4714-997C-51E378FE8205}"/>
              </a:ext>
            </a:extLst>
          </p:cNvPr>
          <p:cNvCxnSpPr/>
          <p:nvPr/>
        </p:nvCxnSpPr>
        <p:spPr>
          <a:xfrm>
            <a:off x="3547214" y="3989110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D8B23-3A6D-40E4-855E-7775EE4E7149}"/>
              </a:ext>
            </a:extLst>
          </p:cNvPr>
          <p:cNvCxnSpPr/>
          <p:nvPr/>
        </p:nvCxnSpPr>
        <p:spPr>
          <a:xfrm>
            <a:off x="3547214" y="4639559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92772E-52DC-433E-8F3F-AAF13F9D6A64}"/>
              </a:ext>
            </a:extLst>
          </p:cNvPr>
          <p:cNvCxnSpPr>
            <a:cxnSpLocks/>
          </p:cNvCxnSpPr>
          <p:nvPr/>
        </p:nvCxnSpPr>
        <p:spPr>
          <a:xfrm>
            <a:off x="8059917" y="2999210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DA4330-3FFE-4A4A-A0EB-7F9A6F47ABD1}"/>
              </a:ext>
            </a:extLst>
          </p:cNvPr>
          <p:cNvCxnSpPr>
            <a:cxnSpLocks/>
          </p:cNvCxnSpPr>
          <p:nvPr/>
        </p:nvCxnSpPr>
        <p:spPr>
          <a:xfrm>
            <a:off x="8059917" y="4290768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195B0-F608-4B88-92C8-6A4077AD9A95}"/>
              </a:ext>
            </a:extLst>
          </p:cNvPr>
          <p:cNvSpPr/>
          <p:nvPr/>
        </p:nvSpPr>
        <p:spPr>
          <a:xfrm>
            <a:off x="8134744" y="2519051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9579CA-E902-4F07-B3FA-A5E43C4A7050}"/>
              </a:ext>
            </a:extLst>
          </p:cNvPr>
          <p:cNvSpPr/>
          <p:nvPr/>
        </p:nvSpPr>
        <p:spPr>
          <a:xfrm>
            <a:off x="8106757" y="3783814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Ipp_do_sck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76CD9-54EB-4E0D-8F11-50D10909A3CC}"/>
              </a:ext>
            </a:extLst>
          </p:cNvPr>
          <p:cNvCxnSpPr>
            <a:cxnSpLocks/>
          </p:cNvCxnSpPr>
          <p:nvPr/>
        </p:nvCxnSpPr>
        <p:spPr>
          <a:xfrm>
            <a:off x="9511939" y="1668545"/>
            <a:ext cx="0" cy="133066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6323C-81AA-45FB-B14C-60F99C74DDF7}"/>
              </a:ext>
            </a:extLst>
          </p:cNvPr>
          <p:cNvCxnSpPr>
            <a:cxnSpLocks/>
          </p:cNvCxnSpPr>
          <p:nvPr/>
        </p:nvCxnSpPr>
        <p:spPr>
          <a:xfrm>
            <a:off x="2419096" y="1668545"/>
            <a:ext cx="709284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693AA-5839-4506-96CF-443D8CCC4F9F}"/>
              </a:ext>
            </a:extLst>
          </p:cNvPr>
          <p:cNvSpPr/>
          <p:nvPr/>
        </p:nvSpPr>
        <p:spPr>
          <a:xfrm>
            <a:off x="1791920" y="3641650"/>
            <a:ext cx="1254352" cy="694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SCK Pad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4E30F-CF47-4390-93E3-610369B50B41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3046272" y="3989110"/>
            <a:ext cx="50094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9F0F9-1E77-48F6-BD02-5020806BD0A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2419096" y="1668545"/>
            <a:ext cx="0" cy="197310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28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C433E7A-E32C-48AA-ACC3-CDCE4DC8F6D0}"/>
              </a:ext>
            </a:extLst>
          </p:cNvPr>
          <p:cNvSpPr/>
          <p:nvPr/>
        </p:nvSpPr>
        <p:spPr>
          <a:xfrm>
            <a:off x="5092036" y="2406727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Ipp_do_dqs0_fa/b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430DEF3-3729-4A68-BB8D-B3E95D5537E3}"/>
              </a:ext>
            </a:extLst>
          </p:cNvPr>
          <p:cNvSpPr/>
          <p:nvPr/>
        </p:nvSpPr>
        <p:spPr>
          <a:xfrm>
            <a:off x="6847404" y="2650134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837201-94D8-411E-B2CF-BBCDA00A7A4A}"/>
              </a:ext>
            </a:extLst>
          </p:cNvPr>
          <p:cNvSpPr/>
          <p:nvPr/>
        </p:nvSpPr>
        <p:spPr>
          <a:xfrm>
            <a:off x="6847403" y="3291441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C47992-4265-4010-8EBB-4665B749C63E}"/>
              </a:ext>
            </a:extLst>
          </p:cNvPr>
          <p:cNvSpPr/>
          <p:nvPr/>
        </p:nvSpPr>
        <p:spPr>
          <a:xfrm>
            <a:off x="6847402" y="3932748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195125-5346-4EE3-8C4E-E83CF99EB1D3}"/>
              </a:ext>
            </a:extLst>
          </p:cNvPr>
          <p:cNvSpPr/>
          <p:nvPr/>
        </p:nvSpPr>
        <p:spPr>
          <a:xfrm>
            <a:off x="6847402" y="4574055"/>
            <a:ext cx="1019453" cy="410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56453-6D58-4E9B-B2C6-5CDF62758CA6}"/>
              </a:ext>
            </a:extLst>
          </p:cNvPr>
          <p:cNvSpPr/>
          <p:nvPr/>
        </p:nvSpPr>
        <p:spPr>
          <a:xfrm>
            <a:off x="5092036" y="3031548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Ipp_ind_dqs1_fa/b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89CE61D-CE8B-4416-9031-25AD66742156}"/>
              </a:ext>
            </a:extLst>
          </p:cNvPr>
          <p:cNvSpPr/>
          <p:nvPr/>
        </p:nvSpPr>
        <p:spPr>
          <a:xfrm>
            <a:off x="5092035" y="3649256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Ipp_ind_sck_fa/b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FB883D3-6D6F-4CBA-B9BE-4839E6B8ACDB}"/>
              </a:ext>
            </a:extLst>
          </p:cNvPr>
          <p:cNvSpPr/>
          <p:nvPr/>
        </p:nvSpPr>
        <p:spPr>
          <a:xfrm>
            <a:off x="5092035" y="4296011"/>
            <a:ext cx="2040480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Ipp_ind_dqs3_fa/b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229F7EC-974E-423E-BBD5-4A3139D448B1}"/>
              </a:ext>
            </a:extLst>
          </p:cNvPr>
          <p:cNvSpPr/>
          <p:nvPr/>
        </p:nvSpPr>
        <p:spPr>
          <a:xfrm>
            <a:off x="7132515" y="2435795"/>
            <a:ext cx="2322569" cy="270336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FlexSPI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94201E-9C2D-40B1-B185-E3D07D120118}"/>
              </a:ext>
            </a:extLst>
          </p:cNvPr>
          <p:cNvCxnSpPr/>
          <p:nvPr/>
        </p:nvCxnSpPr>
        <p:spPr>
          <a:xfrm>
            <a:off x="4942381" y="2884603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E4BB04-45DC-4323-A45C-E8319DDE04B0}"/>
              </a:ext>
            </a:extLst>
          </p:cNvPr>
          <p:cNvCxnSpPr/>
          <p:nvPr/>
        </p:nvCxnSpPr>
        <p:spPr>
          <a:xfrm>
            <a:off x="4942381" y="3527197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397A56-09C3-4714-997C-51E378FE8205}"/>
              </a:ext>
            </a:extLst>
          </p:cNvPr>
          <p:cNvCxnSpPr/>
          <p:nvPr/>
        </p:nvCxnSpPr>
        <p:spPr>
          <a:xfrm>
            <a:off x="4942381" y="4149366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7BD8B23-3A6D-40E4-855E-7775EE4E7149}"/>
              </a:ext>
            </a:extLst>
          </p:cNvPr>
          <p:cNvCxnSpPr/>
          <p:nvPr/>
        </p:nvCxnSpPr>
        <p:spPr>
          <a:xfrm>
            <a:off x="4942381" y="4799815"/>
            <a:ext cx="21901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92772E-52DC-433E-8F3F-AAF13F9D6A64}"/>
              </a:ext>
            </a:extLst>
          </p:cNvPr>
          <p:cNvCxnSpPr>
            <a:cxnSpLocks/>
          </p:cNvCxnSpPr>
          <p:nvPr/>
        </p:nvCxnSpPr>
        <p:spPr>
          <a:xfrm>
            <a:off x="9455084" y="3159466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CDA4330-3FFE-4A4A-A0EB-7F9A6F47ABD1}"/>
              </a:ext>
            </a:extLst>
          </p:cNvPr>
          <p:cNvCxnSpPr>
            <a:cxnSpLocks/>
          </p:cNvCxnSpPr>
          <p:nvPr/>
        </p:nvCxnSpPr>
        <p:spPr>
          <a:xfrm>
            <a:off x="9455084" y="4451024"/>
            <a:ext cx="148000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BCF195B0-F608-4B88-92C8-6A4077AD9A95}"/>
              </a:ext>
            </a:extLst>
          </p:cNvPr>
          <p:cNvSpPr/>
          <p:nvPr/>
        </p:nvSpPr>
        <p:spPr>
          <a:xfrm>
            <a:off x="9529911" y="2679307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Ipp_do_dqs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9579CA-E902-4F07-B3FA-A5E43C4A7050}"/>
              </a:ext>
            </a:extLst>
          </p:cNvPr>
          <p:cNvSpPr/>
          <p:nvPr/>
        </p:nvSpPr>
        <p:spPr>
          <a:xfrm>
            <a:off x="9501924" y="3944070"/>
            <a:ext cx="140518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Ipp_do_sck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76CD9-54EB-4E0D-8F11-50D10909A3CC}"/>
              </a:ext>
            </a:extLst>
          </p:cNvPr>
          <p:cNvCxnSpPr>
            <a:cxnSpLocks/>
          </p:cNvCxnSpPr>
          <p:nvPr/>
        </p:nvCxnSpPr>
        <p:spPr>
          <a:xfrm>
            <a:off x="4713402" y="3552882"/>
            <a:ext cx="0" cy="1261816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A6323C-81AA-45FB-B14C-60F99C74DDF7}"/>
              </a:ext>
            </a:extLst>
          </p:cNvPr>
          <p:cNvCxnSpPr>
            <a:cxnSpLocks/>
          </p:cNvCxnSpPr>
          <p:nvPr/>
        </p:nvCxnSpPr>
        <p:spPr>
          <a:xfrm>
            <a:off x="4441439" y="3552882"/>
            <a:ext cx="27196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693AA-5839-4506-96CF-443D8CCC4F9F}"/>
              </a:ext>
            </a:extLst>
          </p:cNvPr>
          <p:cNvSpPr/>
          <p:nvPr/>
        </p:nvSpPr>
        <p:spPr>
          <a:xfrm>
            <a:off x="3187087" y="3205422"/>
            <a:ext cx="1254352" cy="694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DQS Pad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D4E30F-CF47-4390-93E3-610369B50B41}"/>
              </a:ext>
            </a:extLst>
          </p:cNvPr>
          <p:cNvCxnSpPr>
            <a:cxnSpLocks/>
          </p:cNvCxnSpPr>
          <p:nvPr/>
        </p:nvCxnSpPr>
        <p:spPr>
          <a:xfrm flipV="1">
            <a:off x="4713402" y="4791960"/>
            <a:ext cx="262633" cy="785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E9F0F9-1E77-48F6-BD02-5020806BD0A6}"/>
              </a:ext>
            </a:extLst>
          </p:cNvPr>
          <p:cNvCxnSpPr>
            <a:cxnSpLocks/>
            <a:stCxn id="24" idx="3"/>
            <a:endCxn id="22" idx="1"/>
          </p:cNvCxnSpPr>
          <p:nvPr/>
        </p:nvCxnSpPr>
        <p:spPr>
          <a:xfrm flipV="1">
            <a:off x="2457573" y="3552882"/>
            <a:ext cx="729514" cy="102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8BB7E7D-E863-4F79-922B-2DC424C3D953}"/>
              </a:ext>
            </a:extLst>
          </p:cNvPr>
          <p:cNvSpPr/>
          <p:nvPr/>
        </p:nvSpPr>
        <p:spPr>
          <a:xfrm>
            <a:off x="1203221" y="3206444"/>
            <a:ext cx="1254352" cy="6949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B050"/>
                </a:solidFill>
              </a:rPr>
              <a:t>Memory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AE52624-10FA-47B2-B00C-4FD387FA6E95}"/>
              </a:ext>
            </a:extLst>
          </p:cNvPr>
          <p:cNvSpPr/>
          <p:nvPr/>
        </p:nvSpPr>
        <p:spPr>
          <a:xfrm>
            <a:off x="2417973" y="3116605"/>
            <a:ext cx="580142" cy="4105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dqs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367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Widescreen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133</cp:revision>
  <dcterms:created xsi:type="dcterms:W3CDTF">2022-08-20T07:10:37Z</dcterms:created>
  <dcterms:modified xsi:type="dcterms:W3CDTF">2022-10-22T12:29:06Z</dcterms:modified>
</cp:coreProperties>
</file>