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5C379-02BB-4990-AA94-5E54E38A7FA7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99062-3461-4110-810C-5D6745D2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5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EDB-45C5-49CC-B51C-E00F694C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DE27D-6E0A-4046-BD0E-01C7E245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1553-ADC2-4468-A20D-23413B9D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8E9C-9D69-4602-B1C1-1A101586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3FEF-5B9D-4837-86B1-DD9B23D1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D12A-4849-4D32-BAF1-D91D5B1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83376-EB36-4B81-9CDD-11C69BF7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95AC-11D8-4F1A-8957-FCDA3631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1769-1ED0-451C-A500-2A3F4DF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48CA-AD08-4E95-A6C8-AF6E8015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19F4E-B399-4725-B08E-D1F0C3D92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3C19-2F56-421F-9DE2-6B49B77C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537C-7406-4E72-93CC-2FF1B655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299-BC69-4C28-B30D-25E4ED6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4367-F75A-4EF5-B866-8499CD7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4343-307C-4C62-A945-F501076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811-66D9-41CB-B042-010BAE0D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118E-3E9F-4734-AB01-110A4F7D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E1C-4ECA-4496-AC9A-CD0CE818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397D-352B-4842-A911-3B2E0982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8EE4-E165-4017-9831-45F4A32E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5B2E-FCB3-4AF5-89D1-8320EDCA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BD5E-135B-4EAD-9F22-4027ACE8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CF07-18E3-4444-B5B3-A30F9456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8E45-4ED6-4D5D-81EE-71D30C1A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4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D09E-3250-43D4-BBD9-903B58E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01F-8CE6-42BA-A0DB-0151CDD0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B84DD-3326-4DC7-AC3A-3344CECE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4D23-1EFA-4003-9D80-C0A59887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B569B-EFC6-4E73-AE09-92794873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5903-4541-43F2-9843-52200FA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9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4149-8A49-48BA-9254-8FA681DE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5144-E8B6-4B12-B105-AA34DC80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FF3F-9F38-41CD-8414-31E22653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95233-6455-45B8-AEE1-0374FC425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5680-F1BB-4C46-9AB6-53C65F7C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C2ED1-88E3-46CE-AFA4-E3AC1663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BC456-C275-4D77-8EBB-AD46A435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C836-2E68-4CA2-A185-98324F20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CAF-8EC9-4E2C-A41E-3ACA408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05F5F-F0FE-4FDA-9347-D645D072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6F2FF-3311-42A7-9D96-94D4CDE1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530B-47C1-4750-AF67-E01935C6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999E-6283-4814-8FD2-96BB85EB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499D-1616-4069-8E58-EE5EB23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6C5D-04EC-4BC8-94BB-79E8C673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2946-D396-4140-B377-7ADA7846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0330-D288-414F-AE27-38EEF2C8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5651-D545-4281-9E7B-AC74E2C6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B89A-F8FD-429D-93EA-E002920E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B4F8-B590-48DB-B4A6-7CE7843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6D54-32F4-4C1E-B002-DAC7352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5295-FE05-4973-A37C-34715D21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A97EC-E260-430F-9494-99E01A18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F4B2-2678-437F-B8B5-174BD3CC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0811-FA59-4A3B-958F-1B10BF85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A6C4-0F1B-455D-B359-39D3999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FA6E-22F2-4953-885C-95D7B4CC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9D79E-56AF-4629-AB4B-03CDBB8D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862-9B49-40F2-9F72-AA4C82AA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DC99-C25F-4411-8E2C-85992A4B9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94AE-9EFF-40F1-B7C1-ACCC572CE2C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A6E5-7BC0-41CD-9088-46D5C109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CA4E-CBC2-4DEC-B1F5-C9E9F0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8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637A28-5939-4F08-8B9C-865922142B9F}"/>
              </a:ext>
            </a:extLst>
          </p:cNvPr>
          <p:cNvSpPr/>
          <p:nvPr/>
        </p:nvSpPr>
        <p:spPr>
          <a:xfrm>
            <a:off x="2032987" y="3018408"/>
            <a:ext cx="7217546" cy="4105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DC7003-8C94-45CC-AB6D-CE56721843D2}"/>
              </a:ext>
            </a:extLst>
          </p:cNvPr>
          <p:cNvSpPr/>
          <p:nvPr/>
        </p:nvSpPr>
        <p:spPr>
          <a:xfrm>
            <a:off x="954349" y="3018408"/>
            <a:ext cx="1019453" cy="410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SIO[7:0]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93AC30-2D0F-43D9-806C-3BCFBB2DF5D6}"/>
              </a:ext>
            </a:extLst>
          </p:cNvPr>
          <p:cNvCxnSpPr>
            <a:cxnSpLocks/>
          </p:cNvCxnSpPr>
          <p:nvPr/>
        </p:nvCxnSpPr>
        <p:spPr>
          <a:xfrm>
            <a:off x="2032986" y="1349405"/>
            <a:ext cx="307759" cy="355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C18E96-4356-4F19-94D9-FA15829F3505}"/>
              </a:ext>
            </a:extLst>
          </p:cNvPr>
          <p:cNvCxnSpPr>
            <a:cxnSpLocks/>
          </p:cNvCxnSpPr>
          <p:nvPr/>
        </p:nvCxnSpPr>
        <p:spPr>
          <a:xfrm>
            <a:off x="2340745" y="1704512"/>
            <a:ext cx="654580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F3D29CF-E565-4A1D-BBCC-6E7EBC8DA35F}"/>
              </a:ext>
            </a:extLst>
          </p:cNvPr>
          <p:cNvSpPr/>
          <p:nvPr/>
        </p:nvSpPr>
        <p:spPr>
          <a:xfrm>
            <a:off x="1013533" y="1349405"/>
            <a:ext cx="1019453" cy="410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CS#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5A29B5-AA8B-4824-92CC-9BB8DE0393CA}"/>
              </a:ext>
            </a:extLst>
          </p:cNvPr>
          <p:cNvCxnSpPr>
            <a:cxnSpLocks/>
          </p:cNvCxnSpPr>
          <p:nvPr/>
        </p:nvCxnSpPr>
        <p:spPr>
          <a:xfrm>
            <a:off x="2032986" y="2188345"/>
            <a:ext cx="307759" cy="355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398D1E-FD04-401E-8C98-85C63F29EAEB}"/>
              </a:ext>
            </a:extLst>
          </p:cNvPr>
          <p:cNvCxnSpPr/>
          <p:nvPr/>
        </p:nvCxnSpPr>
        <p:spPr>
          <a:xfrm>
            <a:off x="2340745" y="2543452"/>
            <a:ext cx="4645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BC244E-173A-4BCB-AF05-3387BBEF42C0}"/>
              </a:ext>
            </a:extLst>
          </p:cNvPr>
          <p:cNvCxnSpPr>
            <a:cxnSpLocks/>
          </p:cNvCxnSpPr>
          <p:nvPr/>
        </p:nvCxnSpPr>
        <p:spPr>
          <a:xfrm flipV="1">
            <a:off x="2805344" y="2188345"/>
            <a:ext cx="239697" cy="352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0DF9D4-D259-44AD-A638-4B7803A5B931}"/>
              </a:ext>
            </a:extLst>
          </p:cNvPr>
          <p:cNvCxnSpPr>
            <a:cxnSpLocks/>
          </p:cNvCxnSpPr>
          <p:nvPr/>
        </p:nvCxnSpPr>
        <p:spPr>
          <a:xfrm flipV="1">
            <a:off x="3045041" y="2188344"/>
            <a:ext cx="4912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21CA01-3045-4AC1-B1E4-4707BDF09184}"/>
              </a:ext>
            </a:extLst>
          </p:cNvPr>
          <p:cNvCxnSpPr>
            <a:cxnSpLocks/>
          </p:cNvCxnSpPr>
          <p:nvPr/>
        </p:nvCxnSpPr>
        <p:spPr>
          <a:xfrm>
            <a:off x="3536273" y="2188344"/>
            <a:ext cx="307759" cy="355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9EF240-5F13-4DEC-9D93-00E80605D23F}"/>
              </a:ext>
            </a:extLst>
          </p:cNvPr>
          <p:cNvCxnSpPr/>
          <p:nvPr/>
        </p:nvCxnSpPr>
        <p:spPr>
          <a:xfrm>
            <a:off x="3844032" y="2543451"/>
            <a:ext cx="4645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DEE3AB-02DD-44CE-BF9E-E59F9DC8D562}"/>
              </a:ext>
            </a:extLst>
          </p:cNvPr>
          <p:cNvCxnSpPr>
            <a:cxnSpLocks/>
          </p:cNvCxnSpPr>
          <p:nvPr/>
        </p:nvCxnSpPr>
        <p:spPr>
          <a:xfrm flipV="1">
            <a:off x="4308631" y="2188344"/>
            <a:ext cx="239697" cy="352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7A809C-7DB9-4DDD-99C7-8B45F4C2C07A}"/>
              </a:ext>
            </a:extLst>
          </p:cNvPr>
          <p:cNvCxnSpPr>
            <a:cxnSpLocks/>
          </p:cNvCxnSpPr>
          <p:nvPr/>
        </p:nvCxnSpPr>
        <p:spPr>
          <a:xfrm flipV="1">
            <a:off x="4548328" y="2186124"/>
            <a:ext cx="4912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49D31D-EB88-406A-B77F-06A4F9576FB4}"/>
              </a:ext>
            </a:extLst>
          </p:cNvPr>
          <p:cNvCxnSpPr>
            <a:cxnSpLocks/>
          </p:cNvCxnSpPr>
          <p:nvPr/>
        </p:nvCxnSpPr>
        <p:spPr>
          <a:xfrm>
            <a:off x="5039560" y="2186124"/>
            <a:ext cx="307759" cy="355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9A95E8-A790-4520-8D67-922F7A9C7CD1}"/>
              </a:ext>
            </a:extLst>
          </p:cNvPr>
          <p:cNvCxnSpPr/>
          <p:nvPr/>
        </p:nvCxnSpPr>
        <p:spPr>
          <a:xfrm>
            <a:off x="5347319" y="2532355"/>
            <a:ext cx="4645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B2B8E1-525A-435A-A105-59CC2248C829}"/>
              </a:ext>
            </a:extLst>
          </p:cNvPr>
          <p:cNvCxnSpPr>
            <a:cxnSpLocks/>
          </p:cNvCxnSpPr>
          <p:nvPr/>
        </p:nvCxnSpPr>
        <p:spPr>
          <a:xfrm flipV="1">
            <a:off x="5811918" y="2177248"/>
            <a:ext cx="239697" cy="352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E121AF-CC80-40E6-8065-F488EA9E0116}"/>
              </a:ext>
            </a:extLst>
          </p:cNvPr>
          <p:cNvCxnSpPr>
            <a:cxnSpLocks/>
          </p:cNvCxnSpPr>
          <p:nvPr/>
        </p:nvCxnSpPr>
        <p:spPr>
          <a:xfrm flipV="1">
            <a:off x="6051615" y="2177248"/>
            <a:ext cx="4912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3AAEEC-D2C0-4023-B841-C09EDB094F0D}"/>
              </a:ext>
            </a:extLst>
          </p:cNvPr>
          <p:cNvCxnSpPr>
            <a:cxnSpLocks/>
          </p:cNvCxnSpPr>
          <p:nvPr/>
        </p:nvCxnSpPr>
        <p:spPr>
          <a:xfrm>
            <a:off x="6542847" y="2177248"/>
            <a:ext cx="307759" cy="355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F36B2B3-30D4-4790-BBDE-C44466B329FE}"/>
              </a:ext>
            </a:extLst>
          </p:cNvPr>
          <p:cNvCxnSpPr/>
          <p:nvPr/>
        </p:nvCxnSpPr>
        <p:spPr>
          <a:xfrm>
            <a:off x="6850606" y="2532355"/>
            <a:ext cx="4645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23377C-5B34-4EFB-A1C8-06D07DB33F83}"/>
              </a:ext>
            </a:extLst>
          </p:cNvPr>
          <p:cNvCxnSpPr>
            <a:cxnSpLocks/>
          </p:cNvCxnSpPr>
          <p:nvPr/>
        </p:nvCxnSpPr>
        <p:spPr>
          <a:xfrm flipV="1">
            <a:off x="7315205" y="2177248"/>
            <a:ext cx="239697" cy="352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252966-4C60-4488-A102-2809A6F6DDDB}"/>
              </a:ext>
            </a:extLst>
          </p:cNvPr>
          <p:cNvCxnSpPr>
            <a:cxnSpLocks/>
          </p:cNvCxnSpPr>
          <p:nvPr/>
        </p:nvCxnSpPr>
        <p:spPr>
          <a:xfrm flipV="1">
            <a:off x="7554902" y="2175028"/>
            <a:ext cx="491232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850036-622F-4B1B-B890-21A10B0879FE}"/>
              </a:ext>
            </a:extLst>
          </p:cNvPr>
          <p:cNvCxnSpPr>
            <a:cxnSpLocks/>
          </p:cNvCxnSpPr>
          <p:nvPr/>
        </p:nvCxnSpPr>
        <p:spPr>
          <a:xfrm>
            <a:off x="8046134" y="2175028"/>
            <a:ext cx="307759" cy="355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D1CA1A-CC0D-40E9-9B7E-9B023759D33B}"/>
              </a:ext>
            </a:extLst>
          </p:cNvPr>
          <p:cNvCxnSpPr/>
          <p:nvPr/>
        </p:nvCxnSpPr>
        <p:spPr>
          <a:xfrm>
            <a:off x="8353893" y="2521259"/>
            <a:ext cx="4645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C433E7A-E32C-48AA-ACC3-CDCE4DC8F6D0}"/>
              </a:ext>
            </a:extLst>
          </p:cNvPr>
          <p:cNvSpPr/>
          <p:nvPr/>
        </p:nvSpPr>
        <p:spPr>
          <a:xfrm>
            <a:off x="1016491" y="2110667"/>
            <a:ext cx="1019453" cy="410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SCLK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Flowchart: Preparation 62">
            <a:extLst>
              <a:ext uri="{FF2B5EF4-FFF2-40B4-BE49-F238E27FC236}">
                <a16:creationId xmlns:a16="http://schemas.microsoft.com/office/drawing/2014/main" id="{87C9EF1C-D867-4FDD-B080-73BF3EECF7D1}"/>
              </a:ext>
            </a:extLst>
          </p:cNvPr>
          <p:cNvSpPr/>
          <p:nvPr/>
        </p:nvSpPr>
        <p:spPr>
          <a:xfrm>
            <a:off x="2261586" y="3063902"/>
            <a:ext cx="1087515" cy="327365"/>
          </a:xfrm>
          <a:prstGeom prst="flowChartPreparation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CMD</a:t>
            </a:r>
            <a:endParaRPr lang="zh-CN" altLang="en-US" sz="1200" b="1" dirty="0">
              <a:solidFill>
                <a:srgbClr val="00B050"/>
              </a:solidFill>
            </a:endParaRPr>
          </a:p>
        </p:txBody>
      </p:sp>
      <p:sp>
        <p:nvSpPr>
          <p:cNvPr id="64" name="Flowchart: Preparation 63">
            <a:extLst>
              <a:ext uri="{FF2B5EF4-FFF2-40B4-BE49-F238E27FC236}">
                <a16:creationId xmlns:a16="http://schemas.microsoft.com/office/drawing/2014/main" id="{3ABB42E0-0219-4FFF-88AE-C757829AE91B}"/>
              </a:ext>
            </a:extLst>
          </p:cNvPr>
          <p:cNvSpPr/>
          <p:nvPr/>
        </p:nvSpPr>
        <p:spPr>
          <a:xfrm>
            <a:off x="3350217" y="3055021"/>
            <a:ext cx="3019886" cy="327365"/>
          </a:xfrm>
          <a:prstGeom prst="flowChartPreparation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accent2"/>
                </a:solidFill>
              </a:rPr>
              <a:t>RADDR (</a:t>
            </a:r>
            <a:r>
              <a:rPr lang="zh-CN" altLang="en-US" sz="900" b="1" dirty="0">
                <a:solidFill>
                  <a:schemeClr val="accent2"/>
                </a:solidFill>
              </a:rPr>
              <a:t>高</a:t>
            </a:r>
            <a:r>
              <a:rPr lang="en-US" altLang="zh-CN" sz="900" b="1" dirty="0">
                <a:solidFill>
                  <a:schemeClr val="accent2"/>
                </a:solidFill>
              </a:rPr>
              <a:t>0</a:t>
            </a:r>
            <a:r>
              <a:rPr lang="zh-CN" altLang="en-US" sz="900" b="1" dirty="0">
                <a:solidFill>
                  <a:schemeClr val="accent2"/>
                </a:solidFill>
              </a:rPr>
              <a:t>填充</a:t>
            </a:r>
            <a:r>
              <a:rPr lang="en-US" altLang="zh-CN" sz="900" b="1" dirty="0">
                <a:solidFill>
                  <a:schemeClr val="accent2"/>
                </a:solidFill>
              </a:rPr>
              <a:t>bits + FA[MEMbits:CAS]) + </a:t>
            </a:r>
            <a:r>
              <a:rPr lang="zh-CN" altLang="en-US" sz="900" b="1" dirty="0">
                <a:solidFill>
                  <a:schemeClr val="tx1"/>
                </a:solidFill>
              </a:rPr>
              <a:t>低保留</a:t>
            </a:r>
            <a:r>
              <a:rPr lang="en-US" altLang="zh-CN" sz="900" b="1" dirty="0">
                <a:solidFill>
                  <a:schemeClr val="tx1"/>
                </a:solidFill>
              </a:rPr>
              <a:t>bits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65" name="Flowchart: Preparation 64">
            <a:extLst>
              <a:ext uri="{FF2B5EF4-FFF2-40B4-BE49-F238E27FC236}">
                <a16:creationId xmlns:a16="http://schemas.microsoft.com/office/drawing/2014/main" id="{AE169E43-2432-4C4E-86F1-2CB5D8A8B0A8}"/>
              </a:ext>
            </a:extLst>
          </p:cNvPr>
          <p:cNvSpPr/>
          <p:nvPr/>
        </p:nvSpPr>
        <p:spPr>
          <a:xfrm>
            <a:off x="6403033" y="3063901"/>
            <a:ext cx="2548626" cy="327365"/>
          </a:xfrm>
          <a:prstGeom prst="flowChartPreparation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rgbClr val="7030A0"/>
                </a:solidFill>
              </a:rPr>
              <a:t>CADDR (</a:t>
            </a:r>
            <a:r>
              <a:rPr lang="zh-CN" altLang="en-US" sz="900" b="1" dirty="0">
                <a:solidFill>
                  <a:srgbClr val="7030A0"/>
                </a:solidFill>
              </a:rPr>
              <a:t>高</a:t>
            </a:r>
            <a:r>
              <a:rPr lang="en-US" altLang="zh-CN" sz="900" b="1" dirty="0">
                <a:solidFill>
                  <a:srgbClr val="7030A0"/>
                </a:solidFill>
              </a:rPr>
              <a:t>0</a:t>
            </a:r>
            <a:r>
              <a:rPr lang="zh-CN" altLang="en-US" sz="900" b="1" dirty="0">
                <a:solidFill>
                  <a:srgbClr val="7030A0"/>
                </a:solidFill>
              </a:rPr>
              <a:t>填充</a:t>
            </a:r>
            <a:r>
              <a:rPr lang="en-US" altLang="zh-CN" sz="900" b="1" dirty="0">
                <a:solidFill>
                  <a:srgbClr val="7030A0"/>
                </a:solidFill>
              </a:rPr>
              <a:t>bits + FA[CAS-1:0]) + </a:t>
            </a:r>
            <a:r>
              <a:rPr lang="zh-CN" altLang="en-US" sz="900" b="1" dirty="0">
                <a:solidFill>
                  <a:schemeClr val="tx1"/>
                </a:solidFill>
              </a:rPr>
              <a:t>低保留</a:t>
            </a:r>
            <a:r>
              <a:rPr lang="en-US" altLang="zh-CN" sz="900" b="1" dirty="0">
                <a:solidFill>
                  <a:schemeClr val="tx1"/>
                </a:solidFill>
              </a:rPr>
              <a:t>bits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8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84</cp:revision>
  <dcterms:created xsi:type="dcterms:W3CDTF">2022-08-20T07:10:37Z</dcterms:created>
  <dcterms:modified xsi:type="dcterms:W3CDTF">2022-09-17T07:17:30Z</dcterms:modified>
</cp:coreProperties>
</file>