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2709643" y="1753299"/>
            <a:ext cx="6493079" cy="23824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3036115" y="2155971"/>
            <a:ext cx="5847827" cy="16526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Periodic Interrupt Timer (PIT)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2AD65-0B1A-47A0-A984-372275CE6DC5}"/>
              </a:ext>
            </a:extLst>
          </p:cNvPr>
          <p:cNvSpPr/>
          <p:nvPr/>
        </p:nvSpPr>
        <p:spPr>
          <a:xfrm>
            <a:off x="4707708" y="2504827"/>
            <a:ext cx="1098960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Channel 1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(32bit)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EB34E-26D4-4082-B163-5E2596F466EB}"/>
              </a:ext>
            </a:extLst>
          </p:cNvPr>
          <p:cNvSpPr/>
          <p:nvPr/>
        </p:nvSpPr>
        <p:spPr>
          <a:xfrm>
            <a:off x="6124142" y="2495751"/>
            <a:ext cx="1098960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Channel 2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(32bit)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A72E7-C791-45FB-ABB6-A84731B21DFA}"/>
              </a:ext>
            </a:extLst>
          </p:cNvPr>
          <p:cNvSpPr/>
          <p:nvPr/>
        </p:nvSpPr>
        <p:spPr>
          <a:xfrm>
            <a:off x="7558570" y="2495750"/>
            <a:ext cx="1098960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Channel 3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(32bit)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202A6-340E-48EA-BA42-0CC7B58F2A5C}"/>
              </a:ext>
            </a:extLst>
          </p:cNvPr>
          <p:cNvSpPr/>
          <p:nvPr/>
        </p:nvSpPr>
        <p:spPr>
          <a:xfrm>
            <a:off x="3273280" y="2504828"/>
            <a:ext cx="1098960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Channel 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(32bit)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33AEA2-33BD-4712-B47B-E3AE05ECCD91}"/>
              </a:ext>
            </a:extLst>
          </p:cNvPr>
          <p:cNvSpPr/>
          <p:nvPr/>
        </p:nvSpPr>
        <p:spPr>
          <a:xfrm>
            <a:off x="3691156" y="3201813"/>
            <a:ext cx="1744911" cy="404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Lifetime Channel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(64bit)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F872F01-BE7D-487B-8781-377C14F6AEE4}"/>
              </a:ext>
            </a:extLst>
          </p:cNvPr>
          <p:cNvSpPr/>
          <p:nvPr/>
        </p:nvSpPr>
        <p:spPr>
          <a:xfrm rot="5400000">
            <a:off x="4476210" y="2226593"/>
            <a:ext cx="149633" cy="171974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57BB01-329C-44B5-AF65-647156A5DDB6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4372240" y="2706862"/>
            <a:ext cx="335468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A7E10D-F820-435C-A758-30EE049275E4}"/>
              </a:ext>
            </a:extLst>
          </p:cNvPr>
          <p:cNvCxnSpPr/>
          <p:nvPr/>
        </p:nvCxnSpPr>
        <p:spPr>
          <a:xfrm flipV="1">
            <a:off x="5806668" y="2693937"/>
            <a:ext cx="3354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BDC3B6-D7BA-4F87-9F49-F6EBABB9787B}"/>
              </a:ext>
            </a:extLst>
          </p:cNvPr>
          <p:cNvCxnSpPr/>
          <p:nvPr/>
        </p:nvCxnSpPr>
        <p:spPr>
          <a:xfrm flipV="1">
            <a:off x="7225766" y="2706860"/>
            <a:ext cx="3354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F2DAD2-809A-4873-9748-53CA4B0A6A6E}"/>
              </a:ext>
            </a:extLst>
          </p:cNvPr>
          <p:cNvSpPr/>
          <p:nvPr/>
        </p:nvSpPr>
        <p:spPr>
          <a:xfrm>
            <a:off x="4097500" y="2924976"/>
            <a:ext cx="884948" cy="1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accent2"/>
                </a:solidFill>
              </a:rPr>
              <a:t>TCTRL1[CHN]=1</a:t>
            </a:r>
            <a:endParaRPr lang="zh-CN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33978E-B550-41A1-B329-209CD606A9EE}"/>
              </a:ext>
            </a:extLst>
          </p:cNvPr>
          <p:cNvSpPr/>
          <p:nvPr/>
        </p:nvSpPr>
        <p:spPr>
          <a:xfrm>
            <a:off x="5531928" y="2942103"/>
            <a:ext cx="884948" cy="1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TCTRL2[CHN]=1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ACB8F9-5EAA-4328-B72B-212EBE0400C5}"/>
              </a:ext>
            </a:extLst>
          </p:cNvPr>
          <p:cNvSpPr/>
          <p:nvPr/>
        </p:nvSpPr>
        <p:spPr>
          <a:xfrm>
            <a:off x="6966356" y="2956087"/>
            <a:ext cx="884948" cy="130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rgbClr val="FF0000"/>
                </a:solidFill>
              </a:rPr>
              <a:t>TCTRL3[CHN]=1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45</cp:revision>
  <dcterms:created xsi:type="dcterms:W3CDTF">2020-02-27T14:44:56Z</dcterms:created>
  <dcterms:modified xsi:type="dcterms:W3CDTF">2022-02-21T01:52:26Z</dcterms:modified>
</cp:coreProperties>
</file>