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320644" y="1770078"/>
            <a:ext cx="1830196" cy="22734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770925" y="1770078"/>
            <a:ext cx="1830196" cy="1266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770924" y="2314319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0" y="2283210"/>
            <a:ext cx="595619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770924" y="2653023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8D8767DB-C695-4769-B7A0-32942CA1BE8C}"/>
              </a:ext>
            </a:extLst>
          </p:cNvPr>
          <p:cNvSpPr/>
          <p:nvPr/>
        </p:nvSpPr>
        <p:spPr>
          <a:xfrm>
            <a:off x="5150840" y="3484237"/>
            <a:ext cx="59561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50948-9E43-4D34-85CE-7380B79ED175}"/>
              </a:ext>
            </a:extLst>
          </p:cNvPr>
          <p:cNvSpPr/>
          <p:nvPr/>
        </p:nvSpPr>
        <p:spPr>
          <a:xfrm>
            <a:off x="3800213" y="3423417"/>
            <a:ext cx="1350626" cy="37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Flexcomm SPI</a:t>
            </a:r>
            <a:endParaRPr lang="zh-CN" alt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698CCE-20BB-4D48-9B71-671FFFB23613}"/>
              </a:ext>
            </a:extLst>
          </p:cNvPr>
          <p:cNvSpPr/>
          <p:nvPr/>
        </p:nvSpPr>
        <p:spPr>
          <a:xfrm>
            <a:off x="5770924" y="3225578"/>
            <a:ext cx="1830195" cy="806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B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1509A6-B5C2-4C62-9BE4-71E20BC73693}"/>
              </a:ext>
            </a:extLst>
          </p:cNvPr>
          <p:cNvSpPr/>
          <p:nvPr/>
        </p:nvSpPr>
        <p:spPr>
          <a:xfrm>
            <a:off x="5770924" y="3680670"/>
            <a:ext cx="1830195" cy="28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934436" y="1770077"/>
            <a:ext cx="1216403" cy="37666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570289" y="1770078"/>
            <a:ext cx="1830196" cy="3766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570287" y="2286705"/>
            <a:ext cx="1830195" cy="1664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1" y="2283210"/>
            <a:ext cx="41944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570287" y="4294681"/>
            <a:ext cx="1830195" cy="1015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13455-173A-4673-8C14-FBF86351D7D6}"/>
              </a:ext>
            </a:extLst>
          </p:cNvPr>
          <p:cNvSpPr/>
          <p:nvPr/>
        </p:nvSpPr>
        <p:spPr>
          <a:xfrm>
            <a:off x="5570287" y="2337895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FDCB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FCD9E-00FD-4E14-A37F-FD2ADE8B63C3}"/>
              </a:ext>
            </a:extLst>
          </p:cNvPr>
          <p:cNvSpPr/>
          <p:nvPr/>
        </p:nvSpPr>
        <p:spPr>
          <a:xfrm>
            <a:off x="5570287" y="3345067"/>
            <a:ext cx="1830195" cy="37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05A545-F609-496E-A8E8-B414C7AE1368}"/>
              </a:ext>
            </a:extLst>
          </p:cNvPr>
          <p:cNvCxnSpPr>
            <a:cxnSpLocks/>
          </p:cNvCxnSpPr>
          <p:nvPr/>
        </p:nvCxnSpPr>
        <p:spPr>
          <a:xfrm flipH="1">
            <a:off x="7400482" y="2335654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023A8-57DF-423C-A72D-64C01C577901}"/>
              </a:ext>
            </a:extLst>
          </p:cNvPr>
          <p:cNvSpPr/>
          <p:nvPr/>
        </p:nvSpPr>
        <p:spPr>
          <a:xfrm>
            <a:off x="7321814" y="2013554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0x0000_0400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C2C5-5E73-434D-9A3F-78AD3C927418}"/>
              </a:ext>
            </a:extLst>
          </p:cNvPr>
          <p:cNvSpPr/>
          <p:nvPr/>
        </p:nvSpPr>
        <p:spPr>
          <a:xfrm>
            <a:off x="7321814" y="3019955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FA810C-7A3D-4067-B56C-ABA254A48CE2}"/>
              </a:ext>
            </a:extLst>
          </p:cNvPr>
          <p:cNvCxnSpPr>
            <a:cxnSpLocks/>
          </p:cNvCxnSpPr>
          <p:nvPr/>
        </p:nvCxnSpPr>
        <p:spPr>
          <a:xfrm flipH="1">
            <a:off x="7387007" y="3340480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CD11D-C25B-4050-BDAD-AF03A4934829}"/>
              </a:ext>
            </a:extLst>
          </p:cNvPr>
          <p:cNvCxnSpPr>
            <a:cxnSpLocks/>
          </p:cNvCxnSpPr>
          <p:nvPr/>
        </p:nvCxnSpPr>
        <p:spPr>
          <a:xfrm flipH="1">
            <a:off x="7387007" y="4294359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DB86-2CA6-4DD2-BD85-377262657641}"/>
              </a:ext>
            </a:extLst>
          </p:cNvPr>
          <p:cNvSpPr/>
          <p:nvPr/>
        </p:nvSpPr>
        <p:spPr>
          <a:xfrm>
            <a:off x="7321814" y="3985408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2529F-DC18-4D05-A354-676B16D6D5E0}"/>
              </a:ext>
            </a:extLst>
          </p:cNvPr>
          <p:cNvSpPr/>
          <p:nvPr/>
        </p:nvSpPr>
        <p:spPr>
          <a:xfrm>
            <a:off x="5570287" y="2666050"/>
            <a:ext cx="1830195" cy="1431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0 - Version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460EC2-B455-49B8-B43F-E49A33AAE1DF}"/>
              </a:ext>
            </a:extLst>
          </p:cNvPr>
          <p:cNvCxnSpPr>
            <a:cxnSpLocks/>
          </p:cNvCxnSpPr>
          <p:nvPr/>
        </p:nvCxnSpPr>
        <p:spPr>
          <a:xfrm flipH="1">
            <a:off x="7387007" y="2666050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D88CE9-FE9B-483A-A0ED-F2212CADDDAE}"/>
              </a:ext>
            </a:extLst>
          </p:cNvPr>
          <p:cNvSpPr/>
          <p:nvPr/>
        </p:nvSpPr>
        <p:spPr>
          <a:xfrm>
            <a:off x="7321814" y="235702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0x0000_0600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B1AF0-0E58-4C42-9A49-62CA3226EC66}"/>
              </a:ext>
            </a:extLst>
          </p:cNvPr>
          <p:cNvSpPr/>
          <p:nvPr/>
        </p:nvSpPr>
        <p:spPr>
          <a:xfrm>
            <a:off x="5570287" y="4473542"/>
            <a:ext cx="1830195" cy="1431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1 - Version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20BEF0-DC28-4934-8C27-57F6927885D1}"/>
              </a:ext>
            </a:extLst>
          </p:cNvPr>
          <p:cNvCxnSpPr>
            <a:cxnSpLocks/>
          </p:cNvCxnSpPr>
          <p:nvPr/>
        </p:nvCxnSpPr>
        <p:spPr>
          <a:xfrm flipH="1">
            <a:off x="7387007" y="4476132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43B02-8231-478B-8441-9169B3E1E048}"/>
              </a:ext>
            </a:extLst>
          </p:cNvPr>
          <p:cNvSpPr/>
          <p:nvPr/>
        </p:nvSpPr>
        <p:spPr>
          <a:xfrm>
            <a:off x="7321814" y="4171206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0x0040_0600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43</cp:revision>
  <dcterms:created xsi:type="dcterms:W3CDTF">2020-02-27T14:44:56Z</dcterms:created>
  <dcterms:modified xsi:type="dcterms:W3CDTF">2022-03-03T14:25:20Z</dcterms:modified>
</cp:coreProperties>
</file>