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3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54933E"/>
    <a:srgbClr val="8BC34A"/>
    <a:srgbClr val="34ACDE"/>
    <a:srgbClr val="00BCD4"/>
    <a:srgbClr val="37474F"/>
    <a:srgbClr val="FF9800"/>
    <a:srgbClr val="0A426F"/>
    <a:srgbClr val="01B289"/>
    <a:srgbClr val="53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11/30/2019 4:46:35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11/30/2019 4:46:34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30, 2019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9839-3554-461F-AA9A-A109F9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5EB3D-3165-4A44-941D-C922E71D3C80}"/>
              </a:ext>
            </a:extLst>
          </p:cNvPr>
          <p:cNvSpPr/>
          <p:nvPr/>
        </p:nvSpPr>
        <p:spPr>
          <a:xfrm>
            <a:off x="2631413" y="1753609"/>
            <a:ext cx="6423621" cy="34538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OpenMV-RT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47592-7BE8-4865-BCBC-B96BBCB5711A}"/>
              </a:ext>
            </a:extLst>
          </p:cNvPr>
          <p:cNvSpPr/>
          <p:nvPr/>
        </p:nvSpPr>
        <p:spPr>
          <a:xfrm>
            <a:off x="4663783" y="2894621"/>
            <a:ext cx="2358887" cy="13548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NXP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06E98-A96E-4FBB-B27B-751B4FE61885}"/>
              </a:ext>
            </a:extLst>
          </p:cNvPr>
          <p:cNvSpPr/>
          <p:nvPr/>
        </p:nvSpPr>
        <p:spPr>
          <a:xfrm>
            <a:off x="7381674" y="3115755"/>
            <a:ext cx="1194993" cy="3286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Serial SPI Flash</a:t>
            </a:r>
            <a:endParaRPr lang="zh-CN" altLang="en-US" sz="1000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72F9912-E310-4D27-9C6D-174A938675EE}"/>
              </a:ext>
            </a:extLst>
          </p:cNvPr>
          <p:cNvSpPr/>
          <p:nvPr/>
        </p:nvSpPr>
        <p:spPr>
          <a:xfrm>
            <a:off x="4267850" y="2990235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B3B182-4AF8-4675-BFDE-4CAA1953CA11}"/>
              </a:ext>
            </a:extLst>
          </p:cNvPr>
          <p:cNvSpPr/>
          <p:nvPr/>
        </p:nvSpPr>
        <p:spPr>
          <a:xfrm>
            <a:off x="3304988" y="3974242"/>
            <a:ext cx="938240" cy="200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SWD 6-Pin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3DB18-87CF-4BB7-ADAA-D31BBC43B3AB}"/>
              </a:ext>
            </a:extLst>
          </p:cNvPr>
          <p:cNvSpPr/>
          <p:nvPr/>
        </p:nvSpPr>
        <p:spPr>
          <a:xfrm>
            <a:off x="3304988" y="2937017"/>
            <a:ext cx="938240" cy="200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 OTG1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A207A8-E6DC-4AC3-ADB5-D55E74ECABC5}"/>
              </a:ext>
            </a:extLst>
          </p:cNvPr>
          <p:cNvSpPr/>
          <p:nvPr/>
        </p:nvSpPr>
        <p:spPr>
          <a:xfrm>
            <a:off x="3304988" y="3280105"/>
            <a:ext cx="938240" cy="200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BOOT Setting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3A1D74-3258-4649-AC0C-081D30F99012}"/>
              </a:ext>
            </a:extLst>
          </p:cNvPr>
          <p:cNvSpPr/>
          <p:nvPr/>
        </p:nvSpPr>
        <p:spPr>
          <a:xfrm>
            <a:off x="3304988" y="3635106"/>
            <a:ext cx="938240" cy="2004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TriColor LED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D2EFD442-8204-4498-A04A-0A43BCB988E1}"/>
              </a:ext>
            </a:extLst>
          </p:cNvPr>
          <p:cNvSpPr/>
          <p:nvPr/>
        </p:nvSpPr>
        <p:spPr>
          <a:xfrm>
            <a:off x="4267850" y="4018046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09B5B00B-0DF8-464E-ADBD-75009B470691}"/>
              </a:ext>
            </a:extLst>
          </p:cNvPr>
          <p:cNvSpPr/>
          <p:nvPr/>
        </p:nvSpPr>
        <p:spPr>
          <a:xfrm>
            <a:off x="4267850" y="3314450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DE6D9404-6CB3-4944-9173-330247B3EAA1}"/>
              </a:ext>
            </a:extLst>
          </p:cNvPr>
          <p:cNvSpPr/>
          <p:nvPr/>
        </p:nvSpPr>
        <p:spPr>
          <a:xfrm>
            <a:off x="4267850" y="3675397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593380-019E-4932-9998-A0CEF5AEDA9C}"/>
              </a:ext>
            </a:extLst>
          </p:cNvPr>
          <p:cNvSpPr/>
          <p:nvPr/>
        </p:nvSpPr>
        <p:spPr>
          <a:xfrm>
            <a:off x="7388640" y="3708017"/>
            <a:ext cx="1194993" cy="3286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SD Card Slot</a:t>
            </a:r>
            <a:endParaRPr lang="zh-CN" alt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64D4A8-4352-4903-ADD4-F6769C808DE0}"/>
              </a:ext>
            </a:extLst>
          </p:cNvPr>
          <p:cNvSpPr/>
          <p:nvPr/>
        </p:nvSpPr>
        <p:spPr>
          <a:xfrm>
            <a:off x="4802073" y="4674075"/>
            <a:ext cx="993708" cy="3473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Camera </a:t>
            </a:r>
          </a:p>
          <a:p>
            <a:pPr algn="ctr"/>
            <a:r>
              <a:rPr lang="en-US" altLang="zh-CN" sz="1000" dirty="0"/>
              <a:t>OV7725</a:t>
            </a:r>
            <a:endParaRPr lang="zh-CN" alt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43362B-A60E-45AA-BB34-879EDDFFDB31}"/>
              </a:ext>
            </a:extLst>
          </p:cNvPr>
          <p:cNvSpPr/>
          <p:nvPr/>
        </p:nvSpPr>
        <p:spPr>
          <a:xfrm>
            <a:off x="4802073" y="4394271"/>
            <a:ext cx="993708" cy="169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Camera Header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1F4DF41B-D082-4D02-BD99-C14AE0639F1B}"/>
              </a:ext>
            </a:extLst>
          </p:cNvPr>
          <p:cNvSpPr/>
          <p:nvPr/>
        </p:nvSpPr>
        <p:spPr>
          <a:xfrm rot="5400000">
            <a:off x="4936064" y="4594626"/>
            <a:ext cx="129929" cy="691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4A519306-7C4E-4CD7-9040-B0CA32CAA33A}"/>
              </a:ext>
            </a:extLst>
          </p:cNvPr>
          <p:cNvSpPr/>
          <p:nvPr/>
        </p:nvSpPr>
        <p:spPr>
          <a:xfrm rot="5400000">
            <a:off x="5536700" y="4586439"/>
            <a:ext cx="129929" cy="691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54FF5833-D339-468F-B850-5DC4549008FC}"/>
              </a:ext>
            </a:extLst>
          </p:cNvPr>
          <p:cNvSpPr/>
          <p:nvPr/>
        </p:nvSpPr>
        <p:spPr>
          <a:xfrm rot="5400000">
            <a:off x="5233962" y="4294725"/>
            <a:ext cx="129929" cy="691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81ECB7-A6D0-438E-A9E2-A1C3D3C3825B}"/>
              </a:ext>
            </a:extLst>
          </p:cNvPr>
          <p:cNvSpPr/>
          <p:nvPr/>
        </p:nvSpPr>
        <p:spPr>
          <a:xfrm>
            <a:off x="6008187" y="4671521"/>
            <a:ext cx="891636" cy="3473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Sensor MPU9250</a:t>
            </a:r>
            <a:endParaRPr lang="zh-CN" altLang="en-US" sz="10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7100379D-FE5F-48A9-AB44-2F471598BFFC}"/>
              </a:ext>
            </a:extLst>
          </p:cNvPr>
          <p:cNvSpPr/>
          <p:nvPr/>
        </p:nvSpPr>
        <p:spPr>
          <a:xfrm rot="5400000">
            <a:off x="6212124" y="4429642"/>
            <a:ext cx="414595" cy="69167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89C53EDD-66BB-477A-A1F1-07B057C9A5A1}"/>
              </a:ext>
            </a:extLst>
          </p:cNvPr>
          <p:cNvSpPr/>
          <p:nvPr/>
        </p:nvSpPr>
        <p:spPr>
          <a:xfrm>
            <a:off x="7033147" y="3234324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67F217A8-9F87-4D0F-BEB4-2B6BD708627C}"/>
              </a:ext>
            </a:extLst>
          </p:cNvPr>
          <p:cNvSpPr/>
          <p:nvPr/>
        </p:nvSpPr>
        <p:spPr>
          <a:xfrm>
            <a:off x="7034806" y="3821717"/>
            <a:ext cx="359005" cy="11006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72478E-78EC-42C8-BE14-A2DEFF0424C6}"/>
              </a:ext>
            </a:extLst>
          </p:cNvPr>
          <p:cNvSpPr/>
          <p:nvPr/>
        </p:nvSpPr>
        <p:spPr>
          <a:xfrm>
            <a:off x="4977377" y="2551341"/>
            <a:ext cx="1732084" cy="154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OpenMV Interface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6D605136-F9E1-4498-B02C-00FC0FEFE2DB}"/>
              </a:ext>
            </a:extLst>
          </p:cNvPr>
          <p:cNvSpPr/>
          <p:nvPr/>
        </p:nvSpPr>
        <p:spPr>
          <a:xfrm rot="5400000">
            <a:off x="5755807" y="2754317"/>
            <a:ext cx="180279" cy="100333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831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27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938</cp:revision>
  <dcterms:modified xsi:type="dcterms:W3CDTF">2019-12-01T01:07:50Z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