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4"/>
    <p:sldMasterId id="2147483657" r:id="rId5"/>
  </p:sldMasterIdLst>
  <p:notesMasterIdLst>
    <p:notesMasterId r:id="rId7"/>
  </p:notesMasterIdLst>
  <p:handoutMasterIdLst>
    <p:handoutMasterId r:id="rId8"/>
  </p:handoutMasterIdLst>
  <p:sldIdLst>
    <p:sldId id="563" r:id="rId6"/>
  </p:sldIdLst>
  <p:sldSz cx="12192000" cy="6858000"/>
  <p:notesSz cx="7315200" cy="96012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ABA"/>
    <a:srgbClr val="54933E"/>
    <a:srgbClr val="8BC34A"/>
    <a:srgbClr val="34ACDE"/>
    <a:srgbClr val="00BCD4"/>
    <a:srgbClr val="37474F"/>
    <a:srgbClr val="FF9800"/>
    <a:srgbClr val="0A426F"/>
    <a:srgbClr val="01B289"/>
    <a:srgbClr val="537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280" autoAdjust="0"/>
  </p:normalViewPr>
  <p:slideViewPr>
    <p:cSldViewPr snapToGrid="0">
      <p:cViewPr varScale="1">
        <p:scale>
          <a:sx n="107" d="100"/>
          <a:sy n="107" d="100"/>
        </p:scale>
        <p:origin x="7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11/5/2019 11:05:41 AM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11/5/2019 11:05:40 AM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sp>
        <p:nvSpPr>
          <p:cNvPr id="51" name="TextBox 50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PUBLIC 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2" name="Group 5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3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8" name="Group 57"/>
          <p:cNvGrpSpPr/>
          <p:nvPr userDrawn="1"/>
        </p:nvGrpSpPr>
        <p:grpSpPr>
          <a:xfrm>
            <a:off x="0" y="4211972"/>
            <a:ext cx="12192000" cy="1367166"/>
            <a:chOff x="0" y="4166252"/>
            <a:chExt cx="12192000" cy="1367166"/>
          </a:xfrm>
        </p:grpSpPr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268161"/>
              <a:ext cx="12192000" cy="1104900"/>
            </a:xfrm>
            <a:prstGeom prst="rect">
              <a:avLst/>
            </a:prstGeom>
          </p:spPr>
        </p:pic>
        <p:grpSp>
          <p:nvGrpSpPr>
            <p:cNvPr id="60" name="Group 59"/>
            <p:cNvGrpSpPr/>
            <p:nvPr userDrawn="1"/>
          </p:nvGrpSpPr>
          <p:grpSpPr>
            <a:xfrm>
              <a:off x="3011822" y="4166252"/>
              <a:ext cx="588628" cy="588628"/>
              <a:chOff x="6862686" y="3757371"/>
              <a:chExt cx="1388962" cy="1388962"/>
            </a:xfrm>
          </p:grpSpPr>
          <p:sp>
            <p:nvSpPr>
              <p:cNvPr id="83" name="Donut 82"/>
              <p:cNvSpPr/>
              <p:nvPr/>
            </p:nvSpPr>
            <p:spPr>
              <a:xfrm>
                <a:off x="6862686" y="3757371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8730" y="4114458"/>
                <a:ext cx="716874" cy="576878"/>
              </a:xfrm>
              <a:prstGeom prst="rect">
                <a:avLst/>
              </a:prstGeom>
            </p:spPr>
          </p:pic>
        </p:grpSp>
        <p:sp>
          <p:nvSpPr>
            <p:cNvPr id="81" name="Donut 80"/>
            <p:cNvSpPr/>
            <p:nvPr/>
          </p:nvSpPr>
          <p:spPr>
            <a:xfrm>
              <a:off x="4636351" y="4720590"/>
              <a:ext cx="783583" cy="783583"/>
            </a:xfrm>
            <a:prstGeom prst="donut">
              <a:avLst>
                <a:gd name="adj" fmla="val 6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1590791" y="4752461"/>
              <a:ext cx="748987" cy="748987"/>
              <a:chOff x="2208009" y="539609"/>
              <a:chExt cx="1388962" cy="1388962"/>
            </a:xfrm>
          </p:grpSpPr>
          <p:sp>
            <p:nvSpPr>
              <p:cNvPr id="79" name="Donut 78"/>
              <p:cNvSpPr/>
              <p:nvPr/>
            </p:nvSpPr>
            <p:spPr>
              <a:xfrm>
                <a:off x="2208009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0637" y="876720"/>
                <a:ext cx="443707" cy="608580"/>
              </a:xfrm>
              <a:prstGeom prst="rect">
                <a:avLst/>
              </a:prstGeom>
            </p:spPr>
          </p:pic>
        </p:grpSp>
        <p:grpSp>
          <p:nvGrpSpPr>
            <p:cNvPr id="63" name="Group 62"/>
            <p:cNvGrpSpPr/>
            <p:nvPr userDrawn="1"/>
          </p:nvGrpSpPr>
          <p:grpSpPr>
            <a:xfrm>
              <a:off x="8630733" y="4886953"/>
              <a:ext cx="593277" cy="593277"/>
              <a:chOff x="3759568" y="3757371"/>
              <a:chExt cx="1388962" cy="1388962"/>
            </a:xfrm>
          </p:grpSpPr>
          <p:sp>
            <p:nvSpPr>
              <p:cNvPr id="77" name="Donut 76"/>
              <p:cNvSpPr/>
              <p:nvPr/>
            </p:nvSpPr>
            <p:spPr>
              <a:xfrm>
                <a:off x="3759568" y="3757371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6809" y="4073323"/>
                <a:ext cx="694481" cy="694481"/>
              </a:xfrm>
              <a:prstGeom prst="rect">
                <a:avLst/>
              </a:prstGeom>
            </p:spPr>
          </p:pic>
        </p:grpSp>
        <p:grpSp>
          <p:nvGrpSpPr>
            <p:cNvPr id="64" name="Group 63"/>
            <p:cNvGrpSpPr/>
            <p:nvPr userDrawn="1"/>
          </p:nvGrpSpPr>
          <p:grpSpPr>
            <a:xfrm>
              <a:off x="98502" y="4928872"/>
              <a:ext cx="604546" cy="604546"/>
              <a:chOff x="8414245" y="539609"/>
              <a:chExt cx="1388962" cy="1388962"/>
            </a:xfrm>
          </p:grpSpPr>
          <p:sp>
            <p:nvSpPr>
              <p:cNvPr id="75" name="Donut 74"/>
              <p:cNvSpPr/>
              <p:nvPr/>
            </p:nvSpPr>
            <p:spPr>
              <a:xfrm>
                <a:off x="8414245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6743" y="851258"/>
                <a:ext cx="523966" cy="769744"/>
              </a:xfrm>
              <a:prstGeom prst="rect">
                <a:avLst/>
              </a:prstGeom>
            </p:spPr>
          </p:pic>
        </p:grpSp>
        <p:grpSp>
          <p:nvGrpSpPr>
            <p:cNvPr id="65" name="Group 64"/>
            <p:cNvGrpSpPr/>
            <p:nvPr userDrawn="1"/>
          </p:nvGrpSpPr>
          <p:grpSpPr>
            <a:xfrm>
              <a:off x="11292332" y="5028692"/>
              <a:ext cx="480568" cy="480568"/>
              <a:chOff x="3759568" y="2171639"/>
              <a:chExt cx="1388962" cy="1388962"/>
            </a:xfrm>
          </p:grpSpPr>
          <p:sp>
            <p:nvSpPr>
              <p:cNvPr id="73" name="Donut 72"/>
              <p:cNvSpPr/>
              <p:nvPr/>
            </p:nvSpPr>
            <p:spPr>
              <a:xfrm>
                <a:off x="3759568" y="217163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066" y="2517131"/>
                <a:ext cx="523966" cy="707622"/>
              </a:xfrm>
              <a:prstGeom prst="rect">
                <a:avLst/>
              </a:prstGeom>
            </p:spPr>
          </p:pic>
        </p:grpSp>
        <p:grpSp>
          <p:nvGrpSpPr>
            <p:cNvPr id="66" name="Group 65"/>
            <p:cNvGrpSpPr/>
            <p:nvPr userDrawn="1"/>
          </p:nvGrpSpPr>
          <p:grpSpPr>
            <a:xfrm>
              <a:off x="6580062" y="4360471"/>
              <a:ext cx="712278" cy="712276"/>
              <a:chOff x="2208009" y="539609"/>
              <a:chExt cx="1388962" cy="1388962"/>
            </a:xfrm>
          </p:grpSpPr>
          <p:sp>
            <p:nvSpPr>
              <p:cNvPr id="71" name="Donut 70"/>
              <p:cNvSpPr/>
              <p:nvPr/>
            </p:nvSpPr>
            <p:spPr>
              <a:xfrm>
                <a:off x="2208009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0637" y="876720"/>
                <a:ext cx="443707" cy="608580"/>
              </a:xfrm>
              <a:prstGeom prst="rect">
                <a:avLst/>
              </a:prstGeom>
            </p:spPr>
          </p:pic>
        </p:grpSp>
        <p:grpSp>
          <p:nvGrpSpPr>
            <p:cNvPr id="68" name="Group 67"/>
            <p:cNvGrpSpPr/>
            <p:nvPr userDrawn="1"/>
          </p:nvGrpSpPr>
          <p:grpSpPr>
            <a:xfrm>
              <a:off x="10206989" y="4181417"/>
              <a:ext cx="516403" cy="516403"/>
              <a:chOff x="8414245" y="2171639"/>
              <a:chExt cx="1388962" cy="1388962"/>
            </a:xfrm>
          </p:grpSpPr>
          <p:sp>
            <p:nvSpPr>
              <p:cNvPr id="69" name="Donut 68"/>
              <p:cNvSpPr/>
              <p:nvPr/>
            </p:nvSpPr>
            <p:spPr>
              <a:xfrm>
                <a:off x="8414245" y="217163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27057" y="2509680"/>
                <a:ext cx="363338" cy="726675"/>
              </a:xfrm>
              <a:prstGeom prst="rect">
                <a:avLst/>
              </a:prstGeom>
            </p:spPr>
          </p:pic>
        </p:grpSp>
      </p:grpSp>
      <p:pic>
        <p:nvPicPr>
          <p:cNvPr id="85" name="Picture 8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641" y="4903471"/>
            <a:ext cx="462142" cy="46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4654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3248072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3752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04502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497076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35566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10380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0781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bg1"/>
                </a:solidFill>
              </a:rPr>
              <a:t>PUBLIC </a:t>
            </a:r>
          </a:p>
        </p:txBody>
      </p:sp>
      <p:sp>
        <p:nvSpPr>
          <p:cNvPr id="63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pPr algn="l"/>
              <a:t>‹#›</a:t>
            </a:fld>
            <a:endParaRPr lang="en-US" sz="1300" b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3" name="Group 52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00825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3962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pPr/>
              <a:t>November 5, 2019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872930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295505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PUBLIC </a:t>
            </a:r>
          </a:p>
        </p:txBody>
      </p:sp>
      <p:sp>
        <p:nvSpPr>
          <p:cNvPr id="32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300" b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805" r:id="rId2"/>
    <p:sldLayoutId id="2147483775" r:id="rId3"/>
    <p:sldLayoutId id="2147483787" r:id="rId4"/>
    <p:sldLayoutId id="2147483788" r:id="rId5"/>
    <p:sldLayoutId id="2147483777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69913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21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69963" indent="-223838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4"/>
              <p:cNvSpPr>
                <a:spLocks/>
              </p:cNvSpPr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5"/>
              <p:cNvSpPr>
                <a:spLocks/>
              </p:cNvSpPr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6"/>
              <p:cNvSpPr>
                <a:spLocks/>
              </p:cNvSpPr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7"/>
              <p:cNvSpPr>
                <a:spLocks/>
              </p:cNvSpPr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9"/>
              <p:cNvSpPr>
                <a:spLocks/>
              </p:cNvSpPr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0"/>
              <p:cNvSpPr>
                <a:spLocks/>
              </p:cNvSpPr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2"/>
              <p:cNvSpPr>
                <a:spLocks/>
              </p:cNvSpPr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3"/>
              <p:cNvSpPr>
                <a:spLocks/>
              </p:cNvSpPr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4"/>
              <p:cNvSpPr>
                <a:spLocks/>
              </p:cNvSpPr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5"/>
              <p:cNvSpPr>
                <a:spLocks/>
              </p:cNvSpPr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6"/>
              <p:cNvSpPr>
                <a:spLocks/>
              </p:cNvSpPr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9"/>
              <p:cNvSpPr>
                <a:spLocks/>
              </p:cNvSpPr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0"/>
              <p:cNvSpPr>
                <a:spLocks/>
              </p:cNvSpPr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1"/>
              <p:cNvSpPr>
                <a:spLocks/>
              </p:cNvSpPr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5"/>
              <p:cNvSpPr>
                <a:spLocks/>
              </p:cNvSpPr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6"/>
              <p:cNvSpPr>
                <a:spLocks/>
              </p:cNvSpPr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9"/>
              <p:cNvSpPr>
                <a:spLocks/>
              </p:cNvSpPr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40"/>
              <p:cNvSpPr>
                <a:spLocks/>
              </p:cNvSpPr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42"/>
              <p:cNvSpPr>
                <a:spLocks/>
              </p:cNvSpPr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5"/>
              <p:cNvSpPr>
                <a:spLocks/>
              </p:cNvSpPr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9839-3554-461F-AA9A-A109F950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15EB3D-3165-4A44-941D-C922E71D3C80}"/>
              </a:ext>
            </a:extLst>
          </p:cNvPr>
          <p:cNvSpPr/>
          <p:nvPr/>
        </p:nvSpPr>
        <p:spPr>
          <a:xfrm>
            <a:off x="3452566" y="1697593"/>
            <a:ext cx="6423621" cy="34538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i.MXRT-EVK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B9C4E2-8C21-4009-A586-E91AA017F7D6}"/>
              </a:ext>
            </a:extLst>
          </p:cNvPr>
          <p:cNvSpPr/>
          <p:nvPr/>
        </p:nvSpPr>
        <p:spPr>
          <a:xfrm>
            <a:off x="5397040" y="3069191"/>
            <a:ext cx="457201" cy="693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JTAG/SWD Port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147592-7BE8-4865-BCBC-B96BBCB5711A}"/>
              </a:ext>
            </a:extLst>
          </p:cNvPr>
          <p:cNvSpPr/>
          <p:nvPr/>
        </p:nvSpPr>
        <p:spPr>
          <a:xfrm>
            <a:off x="6131032" y="2620958"/>
            <a:ext cx="2286827" cy="2255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i.MXRT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4A20D2-446E-45A2-9ADD-EC70357DF874}"/>
              </a:ext>
            </a:extLst>
          </p:cNvPr>
          <p:cNvSpPr/>
          <p:nvPr/>
        </p:nvSpPr>
        <p:spPr>
          <a:xfrm>
            <a:off x="3560015" y="2779057"/>
            <a:ext cx="1486903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Debugger MCU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E36834-82FD-470B-9F51-4585391F5FCD}"/>
              </a:ext>
            </a:extLst>
          </p:cNvPr>
          <p:cNvSpPr/>
          <p:nvPr/>
        </p:nvSpPr>
        <p:spPr>
          <a:xfrm>
            <a:off x="8685974" y="2743200"/>
            <a:ext cx="954322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串行</a:t>
            </a:r>
            <a:r>
              <a:rPr lang="en-US" altLang="zh-CN" sz="1200" dirty="0">
                <a:solidFill>
                  <a:schemeClr val="tx1"/>
                </a:solidFill>
              </a:rPr>
              <a:t>NOR Flash</a:t>
            </a: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91D0B2BD-434C-49DA-A8B7-A03A2839B44A}"/>
              </a:ext>
            </a:extLst>
          </p:cNvPr>
          <p:cNvSpPr/>
          <p:nvPr/>
        </p:nvSpPr>
        <p:spPr>
          <a:xfrm>
            <a:off x="8417859" y="3316942"/>
            <a:ext cx="268115" cy="112058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CA89A-24DF-4F52-93FA-92ED53E05BDD}"/>
              </a:ext>
            </a:extLst>
          </p:cNvPr>
          <p:cNvSpPr/>
          <p:nvPr/>
        </p:nvSpPr>
        <p:spPr>
          <a:xfrm>
            <a:off x="6131031" y="3123175"/>
            <a:ext cx="851647" cy="5827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CoreSight</a:t>
            </a:r>
            <a:endParaRPr lang="zh-CN" alt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506E98-A96E-4FBB-B27B-751B4FE61885}"/>
              </a:ext>
            </a:extLst>
          </p:cNvPr>
          <p:cNvSpPr/>
          <p:nvPr/>
        </p:nvSpPr>
        <p:spPr>
          <a:xfrm>
            <a:off x="7736541" y="3195916"/>
            <a:ext cx="681317" cy="4661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FlexSPI</a:t>
            </a:r>
            <a:endParaRPr lang="zh-CN" altLang="en-US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97883D-EA7C-4BEA-B57F-935CD4827F25}"/>
              </a:ext>
            </a:extLst>
          </p:cNvPr>
          <p:cNvSpPr/>
          <p:nvPr/>
        </p:nvSpPr>
        <p:spPr>
          <a:xfrm>
            <a:off x="6750009" y="3819983"/>
            <a:ext cx="1129967" cy="8954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FlexRAM</a:t>
            </a:r>
          </a:p>
          <a:p>
            <a:pPr algn="ctr"/>
            <a:endParaRPr lang="en-US" altLang="zh-CN" sz="1000" dirty="0"/>
          </a:p>
          <a:p>
            <a:pPr algn="ctr"/>
            <a:endParaRPr lang="en-US" altLang="zh-CN" sz="1000" dirty="0"/>
          </a:p>
          <a:p>
            <a:pPr algn="ctr"/>
            <a:endParaRPr lang="en-US" altLang="zh-CN" sz="1000" dirty="0"/>
          </a:p>
          <a:p>
            <a:pPr algn="ctr"/>
            <a:endParaRPr lang="zh-CN" altLang="en-US" sz="1000" dirty="0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A5AF37AA-ABB9-43A2-A03A-8970BC055CB9}"/>
              </a:ext>
            </a:extLst>
          </p:cNvPr>
          <p:cNvSpPr/>
          <p:nvPr/>
        </p:nvSpPr>
        <p:spPr>
          <a:xfrm>
            <a:off x="5841334" y="3316941"/>
            <a:ext cx="289697" cy="112059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E72F9912-E310-4D27-9C6D-174A938675EE}"/>
              </a:ext>
            </a:extLst>
          </p:cNvPr>
          <p:cNvSpPr/>
          <p:nvPr/>
        </p:nvSpPr>
        <p:spPr>
          <a:xfrm>
            <a:off x="5046709" y="3299004"/>
            <a:ext cx="359005" cy="138965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AB2EE03B-1144-4FB0-8099-7426F6DEE9E3}"/>
              </a:ext>
            </a:extLst>
          </p:cNvPr>
          <p:cNvSpPr/>
          <p:nvPr/>
        </p:nvSpPr>
        <p:spPr>
          <a:xfrm>
            <a:off x="6982678" y="3281078"/>
            <a:ext cx="753861" cy="179296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AHB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E3E3AA-EEF8-4ADF-96B1-806A2232DD03}"/>
              </a:ext>
            </a:extLst>
          </p:cNvPr>
          <p:cNvSpPr/>
          <p:nvPr/>
        </p:nvSpPr>
        <p:spPr>
          <a:xfrm>
            <a:off x="534225" y="2217734"/>
            <a:ext cx="2484049" cy="24977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PC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F78468-D90D-45D0-86DD-A3B0E10A3656}"/>
              </a:ext>
            </a:extLst>
          </p:cNvPr>
          <p:cNvSpPr/>
          <p:nvPr/>
        </p:nvSpPr>
        <p:spPr>
          <a:xfrm>
            <a:off x="896282" y="2812867"/>
            <a:ext cx="1135652" cy="13019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IDE/Prog Tool</a:t>
            </a:r>
          </a:p>
          <a:p>
            <a:pPr algn="ctr"/>
            <a:endParaRPr lang="en-US" altLang="zh-CN" sz="1000" dirty="0"/>
          </a:p>
          <a:p>
            <a:pPr algn="ctr"/>
            <a:endParaRPr lang="en-US" altLang="zh-CN" sz="1000" dirty="0"/>
          </a:p>
          <a:p>
            <a:pPr algn="ctr"/>
            <a:endParaRPr lang="en-US" altLang="zh-CN" sz="1000" dirty="0"/>
          </a:p>
          <a:p>
            <a:pPr algn="ctr"/>
            <a:endParaRPr lang="en-US" altLang="zh-CN" sz="1000" dirty="0"/>
          </a:p>
          <a:p>
            <a:pPr algn="ctr"/>
            <a:endParaRPr lang="zh-CN" altLang="en-US" sz="1000" dirty="0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C27F0D11-0D2F-4EFF-A9AB-5685DAC07320}"/>
              </a:ext>
            </a:extLst>
          </p:cNvPr>
          <p:cNvSpPr/>
          <p:nvPr/>
        </p:nvSpPr>
        <p:spPr>
          <a:xfrm>
            <a:off x="2976691" y="3316941"/>
            <a:ext cx="583533" cy="143432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11A30-81FC-4564-8974-6D47239211E4}"/>
              </a:ext>
            </a:extLst>
          </p:cNvPr>
          <p:cNvSpPr/>
          <p:nvPr/>
        </p:nvSpPr>
        <p:spPr>
          <a:xfrm>
            <a:off x="2520285" y="3069190"/>
            <a:ext cx="457201" cy="839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USBPort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12FA80AC-B39F-48EB-A2D3-2CADD3A5E484}"/>
              </a:ext>
            </a:extLst>
          </p:cNvPr>
          <p:cNvSpPr/>
          <p:nvPr/>
        </p:nvSpPr>
        <p:spPr>
          <a:xfrm>
            <a:off x="2031934" y="3316940"/>
            <a:ext cx="489147" cy="112059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B1A282-86F4-45D9-B3B6-C394A75A96B7}"/>
              </a:ext>
            </a:extLst>
          </p:cNvPr>
          <p:cNvSpPr/>
          <p:nvPr/>
        </p:nvSpPr>
        <p:spPr>
          <a:xfrm>
            <a:off x="996371" y="3576885"/>
            <a:ext cx="938240" cy="2554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Flash</a:t>
            </a:r>
            <a:r>
              <a:rPr lang="zh-CN" altLang="en-US" sz="800" dirty="0"/>
              <a:t>下载算法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76FD5F-0476-41E0-A9B2-FD13A1FE9E97}"/>
              </a:ext>
            </a:extLst>
          </p:cNvPr>
          <p:cNvSpPr/>
          <p:nvPr/>
        </p:nvSpPr>
        <p:spPr>
          <a:xfrm>
            <a:off x="996371" y="3240738"/>
            <a:ext cx="938240" cy="2554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应用程序代码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96DAC9-4EE2-4996-BA3D-B5514BF62F4C}"/>
              </a:ext>
            </a:extLst>
          </p:cNvPr>
          <p:cNvSpPr/>
          <p:nvPr/>
        </p:nvSpPr>
        <p:spPr>
          <a:xfrm>
            <a:off x="8694015" y="3281078"/>
            <a:ext cx="938240" cy="2554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应用程序代码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B3B182-4AF8-4675-BFDE-4CAA1953CA11}"/>
              </a:ext>
            </a:extLst>
          </p:cNvPr>
          <p:cNvSpPr/>
          <p:nvPr/>
        </p:nvSpPr>
        <p:spPr>
          <a:xfrm>
            <a:off x="6845872" y="4047560"/>
            <a:ext cx="938240" cy="2554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Flash</a:t>
            </a:r>
            <a:r>
              <a:rPr lang="zh-CN" altLang="en-US" sz="800" dirty="0"/>
              <a:t>下载算法</a:t>
            </a:r>
          </a:p>
        </p:txBody>
      </p:sp>
      <p:sp>
        <p:nvSpPr>
          <p:cNvPr id="30" name="Arrow: Bent-Up 29">
            <a:extLst>
              <a:ext uri="{FF2B5EF4-FFF2-40B4-BE49-F238E27FC236}">
                <a16:creationId xmlns:a16="http://schemas.microsoft.com/office/drawing/2014/main" id="{AE38B615-2CE7-47B9-9B7C-125CF33AF2DB}"/>
              </a:ext>
            </a:extLst>
          </p:cNvPr>
          <p:cNvSpPr/>
          <p:nvPr/>
        </p:nvSpPr>
        <p:spPr>
          <a:xfrm rot="5400000">
            <a:off x="6368732" y="3817635"/>
            <a:ext cx="503465" cy="277462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Arrow: Bent-Up 30">
            <a:extLst>
              <a:ext uri="{FF2B5EF4-FFF2-40B4-BE49-F238E27FC236}">
                <a16:creationId xmlns:a16="http://schemas.microsoft.com/office/drawing/2014/main" id="{E62DBAFA-F20E-411A-9160-E8820CF4796A}"/>
              </a:ext>
            </a:extLst>
          </p:cNvPr>
          <p:cNvSpPr/>
          <p:nvPr/>
        </p:nvSpPr>
        <p:spPr>
          <a:xfrm>
            <a:off x="7882582" y="3637427"/>
            <a:ext cx="265509" cy="513226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0A391875-E3A0-4668-961F-462C610F02EB}"/>
              </a:ext>
            </a:extLst>
          </p:cNvPr>
          <p:cNvSpPr/>
          <p:nvPr/>
        </p:nvSpPr>
        <p:spPr>
          <a:xfrm>
            <a:off x="2020782" y="3592573"/>
            <a:ext cx="489147" cy="112059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89A7425F-B569-448B-A2E1-084B20F6EC0E}"/>
              </a:ext>
            </a:extLst>
          </p:cNvPr>
          <p:cNvSpPr/>
          <p:nvPr/>
        </p:nvSpPr>
        <p:spPr>
          <a:xfrm>
            <a:off x="2976691" y="3424517"/>
            <a:ext cx="583533" cy="143432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8955494F-AEAA-4848-ADFA-A07E2B565542}"/>
              </a:ext>
            </a:extLst>
          </p:cNvPr>
          <p:cNvSpPr/>
          <p:nvPr/>
        </p:nvSpPr>
        <p:spPr>
          <a:xfrm>
            <a:off x="5046709" y="3424517"/>
            <a:ext cx="359005" cy="138965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783765F0-69C5-4139-AF23-20D5107682CB}"/>
              </a:ext>
            </a:extLst>
          </p:cNvPr>
          <p:cNvSpPr/>
          <p:nvPr/>
        </p:nvSpPr>
        <p:spPr>
          <a:xfrm>
            <a:off x="5842509" y="3437969"/>
            <a:ext cx="289697" cy="112059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Arrow: Bent-Up 31">
            <a:extLst>
              <a:ext uri="{FF2B5EF4-FFF2-40B4-BE49-F238E27FC236}">
                <a16:creationId xmlns:a16="http://schemas.microsoft.com/office/drawing/2014/main" id="{ACD8CCAD-BBE4-4FA6-8564-22E3101FE17C}"/>
              </a:ext>
            </a:extLst>
          </p:cNvPr>
          <p:cNvSpPr/>
          <p:nvPr/>
        </p:nvSpPr>
        <p:spPr>
          <a:xfrm rot="5400000">
            <a:off x="6156224" y="3904385"/>
            <a:ext cx="797672" cy="398169"/>
          </a:xfrm>
          <a:prstGeom prst="bent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853DB18-87CF-4BB7-ADAA-D31BBC43B3AB}"/>
              </a:ext>
            </a:extLst>
          </p:cNvPr>
          <p:cNvSpPr/>
          <p:nvPr/>
        </p:nvSpPr>
        <p:spPr>
          <a:xfrm>
            <a:off x="6845872" y="4332188"/>
            <a:ext cx="938240" cy="2554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应用程序代码</a:t>
            </a:r>
          </a:p>
        </p:txBody>
      </p:sp>
      <p:sp>
        <p:nvSpPr>
          <p:cNvPr id="38" name="Arrow: Bent-Up 37">
            <a:extLst>
              <a:ext uri="{FF2B5EF4-FFF2-40B4-BE49-F238E27FC236}">
                <a16:creationId xmlns:a16="http://schemas.microsoft.com/office/drawing/2014/main" id="{1611CD4B-AD0C-443B-B2C1-705E70DB65AC}"/>
              </a:ext>
            </a:extLst>
          </p:cNvPr>
          <p:cNvSpPr/>
          <p:nvPr/>
        </p:nvSpPr>
        <p:spPr>
          <a:xfrm>
            <a:off x="7891258" y="3637428"/>
            <a:ext cx="423010" cy="787484"/>
          </a:xfrm>
          <a:prstGeom prst="bent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68313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_Master Content Slide">
  <a:themeElements>
    <a:clrScheme name="Custom 46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F9B500"/>
      </a:accent1>
      <a:accent2>
        <a:srgbClr val="7BB1DB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FFCF00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 FSL Logo Slide">
  <a:themeElements>
    <a:clrScheme name="Custom 46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F9B500"/>
      </a:accent1>
      <a:accent2>
        <a:srgbClr val="7BB1DB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FFCF00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E968E3BB9F4843B3A832032CCD6B04" ma:contentTypeVersion="2" ma:contentTypeDescription="Create a new document." ma:contentTypeScope="" ma:versionID="8d03a387be0ad6324cd48a4256487172">
  <xsd:schema xmlns:xsd="http://www.w3.org/2001/XMLSchema" xmlns:xs="http://www.w3.org/2001/XMLSchema" xmlns:p="http://schemas.microsoft.com/office/2006/metadata/properties" xmlns:ns2="49b76c53-7fae-4238-9f45-8699d1c05a07" targetNamespace="http://schemas.microsoft.com/office/2006/metadata/properties" ma:root="true" ma:fieldsID="f4a7ce41b1a5585f8d2be2a933150505" ns2:_="">
    <xsd:import namespace="49b76c53-7fae-4238-9f45-8699d1c05a0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76c53-7fae-4238-9f45-8699d1c05a0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9b76c53-7fae-4238-9f45-8699d1c05a07">
      <UserInfo>
        <DisplayName>Wei Wang</DisplayName>
        <AccountId>373</AccountId>
        <AccountType/>
      </UserInfo>
      <UserInfo>
        <DisplayName>Ping Liang</DisplayName>
        <AccountId>3906</AccountId>
        <AccountType/>
      </UserInfo>
      <UserInfo>
        <DisplayName>Joe Zhou</DisplayName>
        <AccountId>5597</AccountId>
        <AccountType/>
      </UserInfo>
      <UserInfo>
        <DisplayName>Richy Ye</DisplayName>
        <AccountId>3902</AccountId>
        <AccountType/>
      </UserInfo>
      <UserInfo>
        <DisplayName>Fang Yi</DisplayName>
        <AccountId>4035</AccountId>
        <AccountType/>
      </UserInfo>
      <UserInfo>
        <DisplayName>Alex Zhang</DisplayName>
        <AccountId>5598</AccountId>
        <AccountType/>
      </UserInfo>
      <UserInfo>
        <DisplayName>Lily Zhang</DisplayName>
        <AccountId>4887</AccountId>
        <AccountType/>
      </UserInfo>
      <UserInfo>
        <DisplayName>Danson Li</DisplayName>
        <AccountId>3915</AccountId>
        <AccountType/>
      </UserInfo>
      <UserInfo>
        <DisplayName>Lucy Wang</DisplayName>
        <AccountId>4597</AccountId>
        <AccountType/>
      </UserInfo>
      <UserInfo>
        <DisplayName>Juying Zhong</DisplayName>
        <AccountId>3002</AccountId>
        <AccountType/>
      </UserInfo>
      <UserInfo>
        <DisplayName>Rocky Song</DisplayName>
        <AccountId>5599</AccountId>
        <AccountType/>
      </UserInfo>
      <UserInfo>
        <DisplayName>Opal Li</DisplayName>
        <AccountId>5600</AccountId>
        <AccountType/>
      </UserInfo>
      <UserInfo>
        <DisplayName>Huafeng Xin</DisplayName>
        <AccountId>5601</AccountId>
        <AccountType/>
      </UserInfo>
      <UserInfo>
        <DisplayName>Like Li</DisplayName>
        <AccountId>5602</AccountId>
        <AccountType/>
      </UserInfo>
      <UserInfo>
        <DisplayName>Neng Ning</DisplayName>
        <AccountId>4028</AccountId>
        <AccountType/>
      </UserInfo>
      <UserInfo>
        <DisplayName>Bin Er</DisplayName>
        <AccountId>5603</AccountId>
        <AccountType/>
      </UserInfo>
      <UserInfo>
        <DisplayName>Daniel Xiong</DisplayName>
        <AccountId>5604</AccountId>
        <AccountType/>
      </UserInfo>
      <UserInfo>
        <DisplayName>Patrick Cheng</DisplayName>
        <AccountId>5605</AccountId>
        <AccountType/>
      </UserInfo>
      <UserInfo>
        <DisplayName>Felix Wang</DisplayName>
        <AccountId>5606</AccountId>
        <AccountType/>
      </UserInfo>
      <UserInfo>
        <DisplayName>Calvin Ji</DisplayName>
        <AccountId>5607</AccountId>
        <AccountType/>
      </UserInfo>
      <UserInfo>
        <DisplayName>Sawyer Liu</DisplayName>
        <AccountId>3986</AccountId>
        <AccountType/>
      </UserInfo>
      <UserInfo>
        <DisplayName>Fred Fu</DisplayName>
        <AccountId>5608</AccountId>
        <AccountType/>
      </UserInfo>
      <UserInfo>
        <DisplayName>Jonson Chen</DisplayName>
        <AccountId>5609</AccountId>
        <AccountType/>
      </UserInfo>
      <UserInfo>
        <DisplayName>Neil Gao</DisplayName>
        <AccountId>182</AccountId>
        <AccountType/>
      </UserInfo>
      <UserInfo>
        <DisplayName>Dawei You</DisplayName>
        <AccountId>4004</AccountId>
        <AccountType/>
      </UserInfo>
      <UserInfo>
        <DisplayName>S.Z. Liang</DisplayName>
        <AccountId>5610</AccountId>
        <AccountType/>
      </UserInfo>
      <UserInfo>
        <DisplayName>John Li</DisplayName>
        <AccountId>5611</AccountId>
        <AccountType/>
      </UserInfo>
      <UserInfo>
        <DisplayName>Justin Jiang</DisplayName>
        <AccountId>3673</AccountId>
        <AccountType/>
      </UserInfo>
      <UserInfo>
        <DisplayName>Rui Yang</DisplayName>
        <AccountId>5612</AccountId>
        <AccountType/>
      </UserInfo>
      <UserInfo>
        <DisplayName>S.J. Wang</DisplayName>
        <AccountId>5613</AccountId>
        <AccountType/>
      </UserInfo>
      <UserInfo>
        <DisplayName>Frank Lin</DisplayName>
        <AccountId>5614</AccountId>
        <AccountType/>
      </UserInfo>
      <UserInfo>
        <DisplayName>Biyong Sun</DisplayName>
        <AccountId>5615</AccountId>
        <AccountType/>
      </UserInfo>
      <UserInfo>
        <DisplayName>Lambert Zhang</DisplayName>
        <AccountId>5616</AccountId>
        <AccountType/>
      </UserInfo>
      <UserInfo>
        <DisplayName>Eric Chen</DisplayName>
        <AccountId>5617</AccountId>
        <AccountType/>
      </UserInfo>
      <UserInfo>
        <DisplayName>Magicoe Niu</DisplayName>
        <AccountId>2810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86CD8D-DB53-424C-BCF8-5C994F50F4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76c53-7fae-4238-9f45-8699d1c05a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7B73CB-DD68-4F89-86B1-AFFB247BCD73}">
  <ds:schemaRefs>
    <ds:schemaRef ds:uri="http://schemas.microsoft.com/office/infopath/2007/PartnerControls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49b76c53-7fae-4238-9f45-8699d1c05a0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1FBE14F-9C37-4C20-9E3E-47AA56D6B0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54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Wingdings</vt:lpstr>
      <vt:lpstr>0_Master Content Slide</vt:lpstr>
      <vt:lpstr>10_ FSL Logo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things and voice assistant</dc:title>
  <dc:creator>Chen Xinyu-B03824</dc:creator>
  <cp:lastModifiedBy>Jay Heng</cp:lastModifiedBy>
  <cp:revision>918</cp:revision>
  <dcterms:modified xsi:type="dcterms:W3CDTF">2019-11-05T03:24:51Z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0x0101002CE968E3BB9F4843B3A832032CCD6B04</vt:lpwstr>
  </property>
</Properties>
</file>