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</p:sldMasterIdLst>
  <p:notesMasterIdLst>
    <p:notesMasterId r:id="rId5"/>
  </p:notesMasterIdLst>
  <p:sldIdLst>
    <p:sldId id="6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li Ji" initials="XJ" lastIdx="5" clrIdx="0">
    <p:extLst>
      <p:ext uri="{19B8F6BF-5375-455C-9EA6-DF929625EA0E}">
        <p15:presenceInfo xmlns:p15="http://schemas.microsoft.com/office/powerpoint/2012/main" userId="S-1-5-21-1915207013-2615040368-3076929458-898822" providerId="AD"/>
      </p:ext>
    </p:extLst>
  </p:cmAuthor>
  <p:cmAuthor id="2" name="Xiaoli Ji" initials="XJ [2]" lastIdx="1" clrIdx="1">
    <p:extLst>
      <p:ext uri="{19B8F6BF-5375-455C-9EA6-DF929625EA0E}">
        <p15:presenceInfo xmlns:p15="http://schemas.microsoft.com/office/powerpoint/2012/main" userId="S::xiaoli.ji@nxp.com::8ee896e5-a54f-429c-829f-c2a87f68c0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CDF"/>
    <a:srgbClr val="C9C9C9"/>
    <a:srgbClr val="2DC6E5"/>
    <a:srgbClr val="EE723A"/>
    <a:srgbClr val="4CBB43"/>
    <a:srgbClr val="37D3DB"/>
    <a:srgbClr val="83C935"/>
    <a:srgbClr val="48BE42"/>
    <a:srgbClr val="9CD45E"/>
    <a:srgbClr val="DC4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4906" autoAdjust="0"/>
  </p:normalViewPr>
  <p:slideViewPr>
    <p:cSldViewPr snapToGrid="0">
      <p:cViewPr varScale="1">
        <p:scale>
          <a:sx n="97" d="100"/>
          <a:sy n="97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EC6A-187D-424F-8D66-E6C8C5F3633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9A39B-1FBD-4617-8788-0FD1221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3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kern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A579D-3553-4F33-9067-7E7231905C3B}" type="slidenum"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9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8" name="Group 57"/>
          <p:cNvGrpSpPr/>
          <p:nvPr userDrawn="1"/>
        </p:nvGrpSpPr>
        <p:grpSpPr>
          <a:xfrm>
            <a:off x="0" y="4211972"/>
            <a:ext cx="12192000" cy="1367166"/>
            <a:chOff x="0" y="4166252"/>
            <a:chExt cx="12192000" cy="1367166"/>
          </a:xfrm>
        </p:grpSpPr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83" name="Donut 8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sp>
          <p:nvSpPr>
            <p:cNvPr id="81" name="Donut 80"/>
            <p:cNvSpPr/>
            <p:nvPr/>
          </p:nvSpPr>
          <p:spPr>
            <a:xfrm>
              <a:off x="4636351" y="4720590"/>
              <a:ext cx="783583" cy="783583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79" name="Donut 78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5" name="Donut 74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3" name="Donut 72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69" name="Donut 68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1" y="4903471"/>
            <a:ext cx="462142" cy="4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813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667837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6685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895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0566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649423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88627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0164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39F3A-67E6-46C3-9F07-DFB325DEA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6311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17514-F2A2-4E1D-A4CC-F21F5E57B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268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3714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PUBLIC 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7606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33608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72920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25422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623186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49614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November 25, 2021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3561387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99001263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19694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8238347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49484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855838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3600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813171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33774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68425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7334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042924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17514-F2A2-4E1D-A4CC-F21F5E57B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2333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5361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2252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November 25, 2021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834849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407263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90088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682439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265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429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054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3535C5-0418-490A-8D7B-146EF6E389DD}"/>
              </a:ext>
            </a:extLst>
          </p:cNvPr>
          <p:cNvCxnSpPr>
            <a:cxnSpLocks/>
          </p:cNvCxnSpPr>
          <p:nvPr/>
        </p:nvCxnSpPr>
        <p:spPr>
          <a:xfrm>
            <a:off x="1563329" y="1663908"/>
            <a:ext cx="15246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DF8A01-D5C2-481C-91D2-101708128D6D}"/>
              </a:ext>
            </a:extLst>
          </p:cNvPr>
          <p:cNvCxnSpPr>
            <a:cxnSpLocks/>
          </p:cNvCxnSpPr>
          <p:nvPr/>
        </p:nvCxnSpPr>
        <p:spPr>
          <a:xfrm>
            <a:off x="3087974" y="1066800"/>
            <a:ext cx="73047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11BEB1-6C41-439A-87F3-9ED810E8409F}"/>
              </a:ext>
            </a:extLst>
          </p:cNvPr>
          <p:cNvCxnSpPr>
            <a:cxnSpLocks/>
          </p:cNvCxnSpPr>
          <p:nvPr/>
        </p:nvCxnSpPr>
        <p:spPr>
          <a:xfrm>
            <a:off x="3090473" y="1066800"/>
            <a:ext cx="0" cy="5971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6B1230-E2D4-442F-9F20-EA4C48F24CD8}"/>
              </a:ext>
            </a:extLst>
          </p:cNvPr>
          <p:cNvCxnSpPr>
            <a:cxnSpLocks/>
          </p:cNvCxnSpPr>
          <p:nvPr/>
        </p:nvCxnSpPr>
        <p:spPr>
          <a:xfrm>
            <a:off x="3062991" y="574623"/>
            <a:ext cx="0" cy="54514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9F976B-7596-404D-9C6C-AC6C64B3B437}"/>
              </a:ext>
            </a:extLst>
          </p:cNvPr>
          <p:cNvCxnSpPr>
            <a:cxnSpLocks/>
          </p:cNvCxnSpPr>
          <p:nvPr/>
        </p:nvCxnSpPr>
        <p:spPr>
          <a:xfrm>
            <a:off x="2360951" y="574623"/>
            <a:ext cx="0" cy="54514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48EDA8-9003-43EA-9DCB-9045F8595F71}"/>
              </a:ext>
            </a:extLst>
          </p:cNvPr>
          <p:cNvCxnSpPr>
            <a:cxnSpLocks/>
          </p:cNvCxnSpPr>
          <p:nvPr/>
        </p:nvCxnSpPr>
        <p:spPr>
          <a:xfrm>
            <a:off x="1686395" y="574623"/>
            <a:ext cx="0" cy="54514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1C27A7-8D1D-4E7A-B4C9-B86468A9AD8E}"/>
              </a:ext>
            </a:extLst>
          </p:cNvPr>
          <p:cNvCxnSpPr>
            <a:cxnSpLocks/>
          </p:cNvCxnSpPr>
          <p:nvPr/>
        </p:nvCxnSpPr>
        <p:spPr>
          <a:xfrm>
            <a:off x="10257947" y="599606"/>
            <a:ext cx="0" cy="54514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C64A1C-05AC-45A1-B40C-6083C5B8979F}"/>
              </a:ext>
            </a:extLst>
          </p:cNvPr>
          <p:cNvCxnSpPr>
            <a:cxnSpLocks/>
          </p:cNvCxnSpPr>
          <p:nvPr/>
        </p:nvCxnSpPr>
        <p:spPr>
          <a:xfrm>
            <a:off x="1563329" y="2295993"/>
            <a:ext cx="50531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98C924-1717-4AF0-99E8-C4378CC864A3}"/>
              </a:ext>
            </a:extLst>
          </p:cNvPr>
          <p:cNvCxnSpPr>
            <a:cxnSpLocks/>
          </p:cNvCxnSpPr>
          <p:nvPr/>
        </p:nvCxnSpPr>
        <p:spPr>
          <a:xfrm>
            <a:off x="2688237" y="2763187"/>
            <a:ext cx="770446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B431E-6FE3-48F5-8E51-1E41262950B0}"/>
              </a:ext>
            </a:extLst>
          </p:cNvPr>
          <p:cNvCxnSpPr>
            <a:cxnSpLocks/>
          </p:cNvCxnSpPr>
          <p:nvPr/>
        </p:nvCxnSpPr>
        <p:spPr>
          <a:xfrm>
            <a:off x="2068643" y="2295993"/>
            <a:ext cx="619594" cy="4671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917D26-0D46-436C-B7DC-F21447C2FFFF}"/>
              </a:ext>
            </a:extLst>
          </p:cNvPr>
          <p:cNvCxnSpPr>
            <a:cxnSpLocks/>
          </p:cNvCxnSpPr>
          <p:nvPr/>
        </p:nvCxnSpPr>
        <p:spPr>
          <a:xfrm flipV="1">
            <a:off x="1563329" y="4086672"/>
            <a:ext cx="5919261" cy="2498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78A5C7-8758-4726-86FC-E32A078C384C}"/>
              </a:ext>
            </a:extLst>
          </p:cNvPr>
          <p:cNvCxnSpPr>
            <a:cxnSpLocks/>
          </p:cNvCxnSpPr>
          <p:nvPr/>
        </p:nvCxnSpPr>
        <p:spPr>
          <a:xfrm>
            <a:off x="7932297" y="4568856"/>
            <a:ext cx="14036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97CE73-9B5F-4DE0-BCAB-42E0F5C6FF33}"/>
              </a:ext>
            </a:extLst>
          </p:cNvPr>
          <p:cNvCxnSpPr>
            <a:cxnSpLocks/>
          </p:cNvCxnSpPr>
          <p:nvPr/>
        </p:nvCxnSpPr>
        <p:spPr>
          <a:xfrm>
            <a:off x="7482590" y="4086672"/>
            <a:ext cx="449707" cy="48218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F1ACE1-51DC-4DFE-BAAD-A0E3F4D59F54}"/>
              </a:ext>
            </a:extLst>
          </p:cNvPr>
          <p:cNvCxnSpPr>
            <a:cxnSpLocks/>
          </p:cNvCxnSpPr>
          <p:nvPr/>
        </p:nvCxnSpPr>
        <p:spPr>
          <a:xfrm flipH="1">
            <a:off x="9338549" y="4111655"/>
            <a:ext cx="419725" cy="45969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D8CFAE-E8B4-4423-8F44-402502641ABD}"/>
              </a:ext>
            </a:extLst>
          </p:cNvPr>
          <p:cNvCxnSpPr>
            <a:cxnSpLocks/>
          </p:cNvCxnSpPr>
          <p:nvPr/>
        </p:nvCxnSpPr>
        <p:spPr>
          <a:xfrm>
            <a:off x="9758274" y="4111655"/>
            <a:ext cx="63442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E2197AD-2C1A-4233-BD0E-6C90A9F07233}"/>
              </a:ext>
            </a:extLst>
          </p:cNvPr>
          <p:cNvCxnSpPr>
            <a:cxnSpLocks/>
          </p:cNvCxnSpPr>
          <p:nvPr/>
        </p:nvCxnSpPr>
        <p:spPr>
          <a:xfrm>
            <a:off x="7510072" y="574623"/>
            <a:ext cx="0" cy="54514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DD8A7B-349E-41AB-9821-6CDB85647581}"/>
              </a:ext>
            </a:extLst>
          </p:cNvPr>
          <p:cNvCxnSpPr>
            <a:cxnSpLocks/>
          </p:cNvCxnSpPr>
          <p:nvPr/>
        </p:nvCxnSpPr>
        <p:spPr>
          <a:xfrm>
            <a:off x="9366031" y="599606"/>
            <a:ext cx="0" cy="54514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6FE4EA8-D633-4BB5-A731-E4E0B3E22943}"/>
              </a:ext>
            </a:extLst>
          </p:cNvPr>
          <p:cNvSpPr/>
          <p:nvPr/>
        </p:nvSpPr>
        <p:spPr>
          <a:xfrm>
            <a:off x="7517570" y="3395460"/>
            <a:ext cx="464693" cy="352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300667-A903-497E-A992-3FA85EE35D95}"/>
              </a:ext>
            </a:extLst>
          </p:cNvPr>
          <p:cNvSpPr/>
          <p:nvPr/>
        </p:nvSpPr>
        <p:spPr>
          <a:xfrm>
            <a:off x="7984357" y="3395460"/>
            <a:ext cx="464693" cy="352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6721-88E2-48BC-94F1-2DED991D6016}"/>
              </a:ext>
            </a:extLst>
          </p:cNvPr>
          <p:cNvSpPr/>
          <p:nvPr/>
        </p:nvSpPr>
        <p:spPr>
          <a:xfrm>
            <a:off x="8449050" y="3395459"/>
            <a:ext cx="464693" cy="352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288372-4B98-473C-9E3D-66765A9CE4A8}"/>
              </a:ext>
            </a:extLst>
          </p:cNvPr>
          <p:cNvSpPr/>
          <p:nvPr/>
        </p:nvSpPr>
        <p:spPr>
          <a:xfrm>
            <a:off x="8898760" y="3395459"/>
            <a:ext cx="464693" cy="352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5200C0-5089-43C8-BB27-4555B575FA7F}"/>
              </a:ext>
            </a:extLst>
          </p:cNvPr>
          <p:cNvSpPr/>
          <p:nvPr/>
        </p:nvSpPr>
        <p:spPr>
          <a:xfrm>
            <a:off x="5659396" y="3388994"/>
            <a:ext cx="464693" cy="352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6E8A3A-D03A-4828-BD38-2760A5B87779}"/>
              </a:ext>
            </a:extLst>
          </p:cNvPr>
          <p:cNvSpPr/>
          <p:nvPr/>
        </p:nvSpPr>
        <p:spPr>
          <a:xfrm>
            <a:off x="6126183" y="3388994"/>
            <a:ext cx="464693" cy="352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2B9E63-4A5C-4653-94CC-C208103B7FC1}"/>
              </a:ext>
            </a:extLst>
          </p:cNvPr>
          <p:cNvSpPr/>
          <p:nvPr/>
        </p:nvSpPr>
        <p:spPr>
          <a:xfrm>
            <a:off x="6590876" y="3388993"/>
            <a:ext cx="464693" cy="352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C5FE96-EEEB-4BC0-874A-6C17CC71EB33}"/>
              </a:ext>
            </a:extLst>
          </p:cNvPr>
          <p:cNvSpPr/>
          <p:nvPr/>
        </p:nvSpPr>
        <p:spPr>
          <a:xfrm>
            <a:off x="7040586" y="3388993"/>
            <a:ext cx="464693" cy="352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B3A269E-C58D-4790-A8A4-719473BC0483}"/>
              </a:ext>
            </a:extLst>
          </p:cNvPr>
          <p:cNvCxnSpPr>
            <a:cxnSpLocks/>
          </p:cNvCxnSpPr>
          <p:nvPr/>
        </p:nvCxnSpPr>
        <p:spPr>
          <a:xfrm>
            <a:off x="5659396" y="574623"/>
            <a:ext cx="0" cy="54514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A34AFBF-849E-468D-B18C-B06B213A8F1E}"/>
              </a:ext>
            </a:extLst>
          </p:cNvPr>
          <p:cNvSpPr/>
          <p:nvPr/>
        </p:nvSpPr>
        <p:spPr>
          <a:xfrm>
            <a:off x="507624" y="2018784"/>
            <a:ext cx="929153" cy="554417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GPIO_IN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DF1D2D-756A-47EB-9690-E5306A4ECF03}"/>
              </a:ext>
            </a:extLst>
          </p:cNvPr>
          <p:cNvSpPr/>
          <p:nvPr/>
        </p:nvSpPr>
        <p:spPr>
          <a:xfrm>
            <a:off x="395626" y="3805108"/>
            <a:ext cx="1140217" cy="554417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GPIO_OUT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0DD062-7C33-42E1-B527-B56C368BA480}"/>
              </a:ext>
            </a:extLst>
          </p:cNvPr>
          <p:cNvSpPr/>
          <p:nvPr/>
        </p:nvSpPr>
        <p:spPr>
          <a:xfrm>
            <a:off x="341311" y="997174"/>
            <a:ext cx="1303385" cy="554417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GPIO_IN IRQ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C69530E-F935-4B21-8F0A-F54541930E51}"/>
              </a:ext>
            </a:extLst>
          </p:cNvPr>
          <p:cNvCxnSpPr/>
          <p:nvPr/>
        </p:nvCxnSpPr>
        <p:spPr>
          <a:xfrm>
            <a:off x="2360951" y="4452077"/>
            <a:ext cx="702040" cy="0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698E85-EA96-4812-A6E6-F02A3554EE1C}"/>
              </a:ext>
            </a:extLst>
          </p:cNvPr>
          <p:cNvCxnSpPr>
            <a:cxnSpLocks/>
          </p:cNvCxnSpPr>
          <p:nvPr/>
        </p:nvCxnSpPr>
        <p:spPr>
          <a:xfrm>
            <a:off x="2360951" y="4904361"/>
            <a:ext cx="329844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F3FB2D-8496-4303-ADD9-D9E06195A391}"/>
              </a:ext>
            </a:extLst>
          </p:cNvPr>
          <p:cNvCxnSpPr>
            <a:cxnSpLocks/>
          </p:cNvCxnSpPr>
          <p:nvPr/>
        </p:nvCxnSpPr>
        <p:spPr>
          <a:xfrm>
            <a:off x="5661789" y="4912258"/>
            <a:ext cx="1858174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AEBA76D-E1B4-4BDA-95F6-59B717220FC0}"/>
              </a:ext>
            </a:extLst>
          </p:cNvPr>
          <p:cNvCxnSpPr>
            <a:cxnSpLocks/>
          </p:cNvCxnSpPr>
          <p:nvPr/>
        </p:nvCxnSpPr>
        <p:spPr>
          <a:xfrm>
            <a:off x="7517570" y="4912258"/>
            <a:ext cx="1858174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EF6967-07F4-4DC5-863D-908BF2FBEF8A}"/>
              </a:ext>
            </a:extLst>
          </p:cNvPr>
          <p:cNvCxnSpPr>
            <a:cxnSpLocks/>
          </p:cNvCxnSpPr>
          <p:nvPr/>
        </p:nvCxnSpPr>
        <p:spPr>
          <a:xfrm>
            <a:off x="2325651" y="5410723"/>
            <a:ext cx="51796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3291351-2CC3-4B19-90C8-0C43763BA4F3}"/>
              </a:ext>
            </a:extLst>
          </p:cNvPr>
          <p:cNvSpPr/>
          <p:nvPr/>
        </p:nvSpPr>
        <p:spPr>
          <a:xfrm>
            <a:off x="4444483" y="5415474"/>
            <a:ext cx="929153" cy="3264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，可测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7B89F3-88C6-4E4B-814A-6DA04519C5F3}"/>
              </a:ext>
            </a:extLst>
          </p:cNvPr>
          <p:cNvSpPr/>
          <p:nvPr/>
        </p:nvSpPr>
        <p:spPr>
          <a:xfrm>
            <a:off x="7988674" y="4926763"/>
            <a:ext cx="929153" cy="3264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t2, </a:t>
            </a:r>
            <a:r>
              <a:rPr lang="zh-CN" alt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可测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EC67C37-06C3-431F-BBF8-CFB31E1E6076}"/>
              </a:ext>
            </a:extLst>
          </p:cNvPr>
          <p:cNvSpPr/>
          <p:nvPr/>
        </p:nvSpPr>
        <p:spPr>
          <a:xfrm>
            <a:off x="6096000" y="4923496"/>
            <a:ext cx="929153" cy="3264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zh-CN" altLang="en-US" sz="1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A03759-9D01-41EB-BA8E-C6A499100BE1}"/>
              </a:ext>
            </a:extLst>
          </p:cNvPr>
          <p:cNvSpPr/>
          <p:nvPr/>
        </p:nvSpPr>
        <p:spPr>
          <a:xfrm>
            <a:off x="3243155" y="4926763"/>
            <a:ext cx="1667248" cy="3264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 = 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中断延迟时间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2CA38B-6469-4FDB-B47C-B4C63101CADF}"/>
              </a:ext>
            </a:extLst>
          </p:cNvPr>
          <p:cNvSpPr/>
          <p:nvPr/>
        </p:nvSpPr>
        <p:spPr>
          <a:xfrm>
            <a:off x="2247394" y="4459573"/>
            <a:ext cx="929153" cy="3264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endParaRPr lang="zh-CN" alt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B962AF61-CD67-4403-B3CB-9AE657D3CADF}"/>
              </a:ext>
            </a:extLst>
          </p:cNvPr>
          <p:cNvSpPr/>
          <p:nvPr/>
        </p:nvSpPr>
        <p:spPr>
          <a:xfrm rot="5400000">
            <a:off x="6519397" y="2497993"/>
            <a:ext cx="227147" cy="1527317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9BD923CE-F306-4079-A37B-99CC87F5FD86}"/>
              </a:ext>
            </a:extLst>
          </p:cNvPr>
          <p:cNvSpPr/>
          <p:nvPr/>
        </p:nvSpPr>
        <p:spPr>
          <a:xfrm rot="5400000">
            <a:off x="8265256" y="2497993"/>
            <a:ext cx="227147" cy="1527317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735EA7-0AD2-4806-8DCE-E9C30D753F74}"/>
              </a:ext>
            </a:extLst>
          </p:cNvPr>
          <p:cNvSpPr/>
          <p:nvPr/>
        </p:nvSpPr>
        <p:spPr>
          <a:xfrm>
            <a:off x="5686879" y="2912889"/>
            <a:ext cx="1889463" cy="3264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GPIO_OUT-&gt;DR = s_pin_low;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62D2F99-7E24-44EC-B341-B77BC3A40633}"/>
              </a:ext>
            </a:extLst>
          </p:cNvPr>
          <p:cNvSpPr/>
          <p:nvPr/>
        </p:nvSpPr>
        <p:spPr>
          <a:xfrm>
            <a:off x="7522561" y="2935249"/>
            <a:ext cx="1957699" cy="3264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GPIO_OUT-&gt;DR = s_pin_high;</a:t>
            </a:r>
          </a:p>
        </p:txBody>
      </p:sp>
    </p:spTree>
    <p:extLst>
      <p:ext uri="{BB962C8B-B14F-4D97-AF65-F5344CB8AC3E}">
        <p14:creationId xmlns:p14="http://schemas.microsoft.com/office/powerpoint/2010/main" val="73046971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Consolas</vt:lpstr>
      <vt:lpstr>Source Sans Pro</vt:lpstr>
      <vt:lpstr>Wingdings</vt:lpstr>
      <vt:lpstr>0_Master Content Slide</vt:lpstr>
      <vt:lpstr>10_ FSL Logo Slide</vt:lpstr>
      <vt:lpstr>1_Master Content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i.MX RT SEMC - SDRAM</dc:title>
  <dc:creator>Xiaoli Ji</dc:creator>
  <cp:lastModifiedBy>Jay Heng</cp:lastModifiedBy>
  <cp:revision>365</cp:revision>
  <dcterms:created xsi:type="dcterms:W3CDTF">2020-10-14T08:51:00Z</dcterms:created>
  <dcterms:modified xsi:type="dcterms:W3CDTF">2021-11-27T01:56:15Z</dcterms:modified>
</cp:coreProperties>
</file>