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233407" y="575881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FlexSPI1</a:t>
            </a:r>
          </a:p>
        </p:txBody>
      </p:sp>
      <p:sp>
        <p:nvSpPr>
          <p:cNvPr id="14" name="矩形 13"/>
          <p:cNvSpPr/>
          <p:nvPr/>
        </p:nvSpPr>
        <p:spPr>
          <a:xfrm>
            <a:off x="1913255" y="2192655"/>
            <a:ext cx="2873375" cy="202120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Flash</a:t>
            </a:r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1400" dirty="0"/>
          </a:p>
          <a:p>
            <a:pPr algn="ctr"/>
            <a:endParaRPr lang="en-US" altLang="zh-CN" sz="1400" dirty="0"/>
          </a:p>
          <a:p>
            <a:pPr algn="ctr"/>
            <a:r>
              <a:rPr lang="en-US" altLang="zh-CN" sz="1400" dirty="0"/>
              <a:t>TM103XDKP13</a:t>
            </a:r>
          </a:p>
        </p:txBody>
      </p:sp>
      <p:sp>
        <p:nvSpPr>
          <p:cNvPr id="15" name="矩形 14"/>
          <p:cNvSpPr/>
          <p:nvPr/>
        </p:nvSpPr>
        <p:spPr>
          <a:xfrm>
            <a:off x="2157730" y="2628265"/>
            <a:ext cx="2383790" cy="1339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499870" y="1604645"/>
            <a:ext cx="3625803" cy="325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Cortex-M</a:t>
            </a:r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Heng</dc:creator>
  <cp:lastModifiedBy>Jay Heng</cp:lastModifiedBy>
  <cp:revision>16</cp:revision>
  <dcterms:created xsi:type="dcterms:W3CDTF">2020-03-30T07:15:00Z</dcterms:created>
  <dcterms:modified xsi:type="dcterms:W3CDTF">2021-08-04T10:38:17Z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