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569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C7D22D"/>
    <a:srgbClr val="7DB2DB"/>
    <a:srgbClr val="7DB281"/>
    <a:srgbClr val="FFAD00"/>
    <a:srgbClr val="FFFFFF"/>
    <a:srgbClr val="7DB200"/>
    <a:srgbClr val="8A6C57"/>
    <a:srgbClr val="00BABA"/>
    <a:srgbClr val="549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104" d="100"/>
          <a:sy n="104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1/25/2020 1:16:04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1/25/2020 1:15:59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January 25, 2020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804BB68-40A4-4923-870B-672E72425805}"/>
              </a:ext>
            </a:extLst>
          </p:cNvPr>
          <p:cNvSpPr/>
          <p:nvPr/>
        </p:nvSpPr>
        <p:spPr>
          <a:xfrm>
            <a:off x="3648635" y="1666589"/>
            <a:ext cx="3749040" cy="37490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F52909-D6B8-4BA8-A444-09BA2B670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15" y="2233513"/>
            <a:ext cx="1313600" cy="13057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5ED8C0-F75E-4F40-ABD5-029BE5C58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76" y="2207902"/>
            <a:ext cx="1312749" cy="13544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824304-0DB0-4726-80D3-2990BB827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4" y="2252758"/>
            <a:ext cx="1244691" cy="12968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49CACB-BFA4-49C1-BC81-4731DD0270AB}"/>
              </a:ext>
            </a:extLst>
          </p:cNvPr>
          <p:cNvSpPr/>
          <p:nvPr/>
        </p:nvSpPr>
        <p:spPr>
          <a:xfrm>
            <a:off x="3898261" y="2482582"/>
            <a:ext cx="829121" cy="797974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痞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3146C-B0D0-4CA1-838A-79EF7E28418C}"/>
              </a:ext>
            </a:extLst>
          </p:cNvPr>
          <p:cNvSpPr/>
          <p:nvPr/>
        </p:nvSpPr>
        <p:spPr>
          <a:xfrm>
            <a:off x="5141663" y="2482582"/>
            <a:ext cx="828127" cy="797974"/>
          </a:xfrm>
          <a:prstGeom prst="rect">
            <a:avLst/>
          </a:prstGeom>
          <a:solidFill>
            <a:srgbClr val="7DB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DA4D94-3438-41CD-9DF5-D22FBA4A407D}"/>
              </a:ext>
            </a:extLst>
          </p:cNvPr>
          <p:cNvSpPr/>
          <p:nvPr/>
        </p:nvSpPr>
        <p:spPr>
          <a:xfrm>
            <a:off x="6363752" y="2482582"/>
            <a:ext cx="823154" cy="797974"/>
          </a:xfrm>
          <a:prstGeom prst="rect">
            <a:avLst/>
          </a:prstGeom>
          <a:solidFill>
            <a:srgbClr val="C7D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衡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FCD6F8-D07F-4FC1-9976-C9A1C69FE74F}"/>
              </a:ext>
            </a:extLst>
          </p:cNvPr>
          <p:cNvSpPr/>
          <p:nvPr/>
        </p:nvSpPr>
        <p:spPr>
          <a:xfrm>
            <a:off x="4317527" y="3852703"/>
            <a:ext cx="663388" cy="607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FFAD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EB7E36-C9DC-401A-9090-0C5933DA5EE3}"/>
              </a:ext>
            </a:extLst>
          </p:cNvPr>
          <p:cNvSpPr/>
          <p:nvPr/>
        </p:nvSpPr>
        <p:spPr>
          <a:xfrm>
            <a:off x="5215438" y="3877113"/>
            <a:ext cx="663388" cy="607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7DB2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A57D27-2A93-4E13-A9DD-D9D40A373029}"/>
              </a:ext>
            </a:extLst>
          </p:cNvPr>
          <p:cNvSpPr/>
          <p:nvPr/>
        </p:nvSpPr>
        <p:spPr>
          <a:xfrm>
            <a:off x="6111941" y="3852703"/>
            <a:ext cx="663388" cy="607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C7D22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式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1523B5-E7C3-4F4B-8FA4-EB6C96C2A2BB}"/>
              </a:ext>
            </a:extLst>
          </p:cNvPr>
          <p:cNvCxnSpPr/>
          <p:nvPr/>
        </p:nvCxnSpPr>
        <p:spPr>
          <a:xfrm>
            <a:off x="3823855" y="4673600"/>
            <a:ext cx="3363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4426C6-8891-48CF-900C-FDC414CC495D}"/>
              </a:ext>
            </a:extLst>
          </p:cNvPr>
          <p:cNvSpPr/>
          <p:nvPr/>
        </p:nvSpPr>
        <p:spPr>
          <a:xfrm>
            <a:off x="4513156" y="4746463"/>
            <a:ext cx="2150038" cy="28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</a:rPr>
              <a:t>Focus on MCU, </a:t>
            </a:r>
            <a:r>
              <a:rPr lang="zh-CN" altLang="en-US" sz="1200" dirty="0">
                <a:latin typeface="+mj-ea"/>
                <a:ea typeface="+mj-ea"/>
              </a:rPr>
              <a:t>技术亦人生</a:t>
            </a:r>
          </a:p>
        </p:txBody>
      </p:sp>
    </p:spTree>
    <p:extLst>
      <p:ext uri="{BB962C8B-B14F-4D97-AF65-F5344CB8AC3E}">
        <p14:creationId xmlns:p14="http://schemas.microsoft.com/office/powerpoint/2010/main" val="14697044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E968E3BB9F4843B3A832032CCD6B04" ma:contentTypeVersion="2" ma:contentTypeDescription="Create a new document." ma:contentTypeScope="" ma:versionID="8d03a387be0ad6324cd48a4256487172">
  <xsd:schema xmlns:xsd="http://www.w3.org/2001/XMLSchema" xmlns:xs="http://www.w3.org/2001/XMLSchema" xmlns:p="http://schemas.microsoft.com/office/2006/metadata/properties" xmlns:ns2="49b76c53-7fae-4238-9f45-8699d1c05a07" targetNamespace="http://schemas.microsoft.com/office/2006/metadata/properties" ma:root="true" ma:fieldsID="f4a7ce41b1a5585f8d2be2a933150505" ns2:_="">
    <xsd:import namespace="49b76c53-7fae-4238-9f45-8699d1c05a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6c53-7fae-4238-9f45-8699d1c05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b76c53-7fae-4238-9f45-8699d1c05a07">
      <UserInfo>
        <DisplayName>Wei Wang</DisplayName>
        <AccountId>373</AccountId>
        <AccountType/>
      </UserInfo>
      <UserInfo>
        <DisplayName>Ping Liang</DisplayName>
        <AccountId>3906</AccountId>
        <AccountType/>
      </UserInfo>
      <UserInfo>
        <DisplayName>Joe Zhou</DisplayName>
        <AccountId>5597</AccountId>
        <AccountType/>
      </UserInfo>
      <UserInfo>
        <DisplayName>Richy Ye</DisplayName>
        <AccountId>3902</AccountId>
        <AccountType/>
      </UserInfo>
      <UserInfo>
        <DisplayName>Fang Yi</DisplayName>
        <AccountId>4035</AccountId>
        <AccountType/>
      </UserInfo>
      <UserInfo>
        <DisplayName>Alex Zhang</DisplayName>
        <AccountId>5598</AccountId>
        <AccountType/>
      </UserInfo>
      <UserInfo>
        <DisplayName>Lily Zhang</DisplayName>
        <AccountId>4887</AccountId>
        <AccountType/>
      </UserInfo>
      <UserInfo>
        <DisplayName>Danson Li</DisplayName>
        <AccountId>3915</AccountId>
        <AccountType/>
      </UserInfo>
      <UserInfo>
        <DisplayName>Lucy Wang</DisplayName>
        <AccountId>4597</AccountId>
        <AccountType/>
      </UserInfo>
      <UserInfo>
        <DisplayName>Juying Zhong</DisplayName>
        <AccountId>3002</AccountId>
        <AccountType/>
      </UserInfo>
      <UserInfo>
        <DisplayName>Rocky Song</DisplayName>
        <AccountId>5599</AccountId>
        <AccountType/>
      </UserInfo>
      <UserInfo>
        <DisplayName>Opal Li</DisplayName>
        <AccountId>5600</AccountId>
        <AccountType/>
      </UserInfo>
      <UserInfo>
        <DisplayName>Huafeng Xin</DisplayName>
        <AccountId>5601</AccountId>
        <AccountType/>
      </UserInfo>
      <UserInfo>
        <DisplayName>Like Li</DisplayName>
        <AccountId>5602</AccountId>
        <AccountType/>
      </UserInfo>
      <UserInfo>
        <DisplayName>Neng Ning</DisplayName>
        <AccountId>4028</AccountId>
        <AccountType/>
      </UserInfo>
      <UserInfo>
        <DisplayName>Bin Er</DisplayName>
        <AccountId>5603</AccountId>
        <AccountType/>
      </UserInfo>
      <UserInfo>
        <DisplayName>Daniel Xiong</DisplayName>
        <AccountId>5604</AccountId>
        <AccountType/>
      </UserInfo>
      <UserInfo>
        <DisplayName>Patrick Cheng</DisplayName>
        <AccountId>5605</AccountId>
        <AccountType/>
      </UserInfo>
      <UserInfo>
        <DisplayName>Felix Wang</DisplayName>
        <AccountId>5606</AccountId>
        <AccountType/>
      </UserInfo>
      <UserInfo>
        <DisplayName>Calvin Ji</DisplayName>
        <AccountId>5607</AccountId>
        <AccountType/>
      </UserInfo>
      <UserInfo>
        <DisplayName>Sawyer Liu</DisplayName>
        <AccountId>3986</AccountId>
        <AccountType/>
      </UserInfo>
      <UserInfo>
        <DisplayName>Fred Fu</DisplayName>
        <AccountId>5608</AccountId>
        <AccountType/>
      </UserInfo>
      <UserInfo>
        <DisplayName>Jonson Chen</DisplayName>
        <AccountId>5609</AccountId>
        <AccountType/>
      </UserInfo>
      <UserInfo>
        <DisplayName>Neil Gao</DisplayName>
        <AccountId>182</AccountId>
        <AccountType/>
      </UserInfo>
      <UserInfo>
        <DisplayName>Dawei You</DisplayName>
        <AccountId>4004</AccountId>
        <AccountType/>
      </UserInfo>
      <UserInfo>
        <DisplayName>S.Z. Liang</DisplayName>
        <AccountId>5610</AccountId>
        <AccountType/>
      </UserInfo>
      <UserInfo>
        <DisplayName>John Li</DisplayName>
        <AccountId>5611</AccountId>
        <AccountType/>
      </UserInfo>
      <UserInfo>
        <DisplayName>Justin Jiang</DisplayName>
        <AccountId>3673</AccountId>
        <AccountType/>
      </UserInfo>
      <UserInfo>
        <DisplayName>Rui Yang</DisplayName>
        <AccountId>5612</AccountId>
        <AccountType/>
      </UserInfo>
      <UserInfo>
        <DisplayName>S.J. Wang</DisplayName>
        <AccountId>5613</AccountId>
        <AccountType/>
      </UserInfo>
      <UserInfo>
        <DisplayName>Frank Lin</DisplayName>
        <AccountId>5614</AccountId>
        <AccountType/>
      </UserInfo>
      <UserInfo>
        <DisplayName>Biyong Sun</DisplayName>
        <AccountId>5615</AccountId>
        <AccountType/>
      </UserInfo>
      <UserInfo>
        <DisplayName>Lambert Zhang</DisplayName>
        <AccountId>5616</AccountId>
        <AccountType/>
      </UserInfo>
      <UserInfo>
        <DisplayName>Eric Chen</DisplayName>
        <AccountId>5617</AccountId>
        <AccountType/>
      </UserInfo>
      <UserInfo>
        <DisplayName>Magicoe Niu</DisplayName>
        <AccountId>2810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1FBE14F-9C37-4C20-9E3E-47AA56D6B0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86CD8D-DB53-424C-BCF8-5C994F50F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76c53-7fae-4238-9f45-8699d1c05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B73CB-DD68-4F89-86B1-AFFB247BCD73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b76c53-7fae-4238-9f45-8699d1c05a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华文新魏</vt:lpstr>
      <vt:lpstr>Arial</vt:lpstr>
      <vt:lpstr>Wingdings</vt:lpstr>
      <vt:lpstr>0_Master Content Slide</vt:lpstr>
      <vt:lpstr>10_ FSL Logo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things and voice assistant</dc:title>
  <dc:creator>Chen Xinyu-B03824</dc:creator>
  <cp:lastModifiedBy>Jay Heng</cp:lastModifiedBy>
  <cp:revision>910</cp:revision>
  <dcterms:modified xsi:type="dcterms:W3CDTF">2020-01-25T11:20:51Z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0x0101002CE968E3BB9F4843B3A832032CCD6B04</vt:lpwstr>
  </property>
</Properties>
</file>