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1840" y="1859068"/>
            <a:ext cx="2235835" cy="244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i.MXRT1052</a:t>
            </a:r>
          </a:p>
          <a:p>
            <a:pPr algn="ctr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965546" y="2064067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FlexSPI1</a:t>
            </a:r>
          </a:p>
        </p:txBody>
      </p:sp>
      <p:sp>
        <p:nvSpPr>
          <p:cNvPr id="7" name="矩形 6"/>
          <p:cNvSpPr/>
          <p:nvPr/>
        </p:nvSpPr>
        <p:spPr>
          <a:xfrm>
            <a:off x="6031168" y="372103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SEMC</a:t>
            </a:r>
          </a:p>
        </p:txBody>
      </p:sp>
      <p:sp>
        <p:nvSpPr>
          <p:cNvPr id="8" name="矩形 7"/>
          <p:cNvSpPr/>
          <p:nvPr/>
        </p:nvSpPr>
        <p:spPr>
          <a:xfrm>
            <a:off x="4345940" y="327977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eLCDIF</a:t>
            </a:r>
          </a:p>
        </p:txBody>
      </p:sp>
      <p:sp>
        <p:nvSpPr>
          <p:cNvPr id="9" name="左右箭头 8"/>
          <p:cNvSpPr/>
          <p:nvPr/>
        </p:nvSpPr>
        <p:spPr>
          <a:xfrm>
            <a:off x="6786423" y="221615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6797675" y="387858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4095750" y="344233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18364" y="1859068"/>
            <a:ext cx="1265555" cy="725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QuadSPI</a:t>
            </a:r>
          </a:p>
          <a:p>
            <a:pPr algn="ctr"/>
            <a:r>
              <a:rPr lang="en-US" altLang="zh-CN" sz="1400" dirty="0"/>
              <a:t>Flash - 32MB</a:t>
            </a:r>
          </a:p>
        </p:txBody>
      </p:sp>
      <p:sp>
        <p:nvSpPr>
          <p:cNvPr id="13" name="矩形 12"/>
          <p:cNvSpPr/>
          <p:nvPr/>
        </p:nvSpPr>
        <p:spPr>
          <a:xfrm>
            <a:off x="7258685" y="3589655"/>
            <a:ext cx="1265555" cy="7251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32MB</a:t>
            </a:r>
          </a:p>
          <a:p>
            <a:pPr algn="ctr"/>
            <a:r>
              <a:rPr lang="en-US" altLang="zh-CN" sz="1600" dirty="0"/>
              <a:t>SDRAM</a:t>
            </a:r>
          </a:p>
        </p:txBody>
      </p:sp>
      <p:sp>
        <p:nvSpPr>
          <p:cNvPr id="14" name="矩形 13"/>
          <p:cNvSpPr/>
          <p:nvPr/>
        </p:nvSpPr>
        <p:spPr>
          <a:xfrm>
            <a:off x="1156970" y="2636520"/>
            <a:ext cx="2910417" cy="143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952x320 LCD</a:t>
            </a: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sp>
        <p:nvSpPr>
          <p:cNvPr id="15" name="矩形 14"/>
          <p:cNvSpPr/>
          <p:nvPr/>
        </p:nvSpPr>
        <p:spPr>
          <a:xfrm>
            <a:off x="1371459" y="3072129"/>
            <a:ext cx="2450818" cy="690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8432800" y="1230489"/>
            <a:ext cx="483870" cy="1942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16670" y="1285240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L2 loader</a:t>
            </a:r>
          </a:p>
        </p:txBody>
      </p:sp>
      <p:sp>
        <p:nvSpPr>
          <p:cNvPr id="18" name="矩形 17"/>
          <p:cNvSpPr/>
          <p:nvPr/>
        </p:nvSpPr>
        <p:spPr>
          <a:xfrm>
            <a:off x="8904608" y="2421968"/>
            <a:ext cx="941070" cy="3187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8524240" y="3354705"/>
            <a:ext cx="392430" cy="129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11167" y="3796982"/>
            <a:ext cx="941070" cy="3422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</p:txBody>
      </p:sp>
      <p:sp>
        <p:nvSpPr>
          <p:cNvPr id="21" name="矩形 20"/>
          <p:cNvSpPr/>
          <p:nvPr/>
        </p:nvSpPr>
        <p:spPr>
          <a:xfrm>
            <a:off x="8911590" y="4245610"/>
            <a:ext cx="941070" cy="398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</a:p>
        </p:txBody>
      </p:sp>
      <p:sp>
        <p:nvSpPr>
          <p:cNvPr id="32" name="矩形 31"/>
          <p:cNvSpPr/>
          <p:nvPr/>
        </p:nvSpPr>
        <p:spPr>
          <a:xfrm>
            <a:off x="959557" y="1106310"/>
            <a:ext cx="9087554" cy="369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Customer Board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E0C480E2-D6E0-4049-9FB8-247D60532342}"/>
              </a:ext>
            </a:extLst>
          </p:cNvPr>
          <p:cNvSpPr/>
          <p:nvPr/>
        </p:nvSpPr>
        <p:spPr>
          <a:xfrm>
            <a:off x="8916670" y="1658761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 A</a:t>
            </a:r>
          </a:p>
        </p:txBody>
      </p:sp>
      <p:sp>
        <p:nvSpPr>
          <p:cNvPr id="34" name="矩形 16">
            <a:extLst>
              <a:ext uri="{FF2B5EF4-FFF2-40B4-BE49-F238E27FC236}">
                <a16:creationId xmlns:a16="http://schemas.microsoft.com/office/drawing/2014/main" id="{0FB50805-4BFC-45DA-BC25-72BC6EC6DA54}"/>
              </a:ext>
            </a:extLst>
          </p:cNvPr>
          <p:cNvSpPr/>
          <p:nvPr/>
        </p:nvSpPr>
        <p:spPr>
          <a:xfrm>
            <a:off x="8916670" y="2032282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 B</a:t>
            </a:r>
          </a:p>
        </p:txBody>
      </p:sp>
      <p:sp>
        <p:nvSpPr>
          <p:cNvPr id="35" name="矩形 17">
            <a:extLst>
              <a:ext uri="{FF2B5EF4-FFF2-40B4-BE49-F238E27FC236}">
                <a16:creationId xmlns:a16="http://schemas.microsoft.com/office/drawing/2014/main" id="{DF07F728-68F1-425F-B14C-10AE3404C550}"/>
              </a:ext>
            </a:extLst>
          </p:cNvPr>
          <p:cNvSpPr/>
          <p:nvPr/>
        </p:nvSpPr>
        <p:spPr>
          <a:xfrm>
            <a:off x="8911590" y="2835060"/>
            <a:ext cx="941070" cy="3187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Static Res</a:t>
            </a:r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96ECC34E-970F-4F14-9B24-7FF279A92EED}"/>
              </a:ext>
            </a:extLst>
          </p:cNvPr>
          <p:cNvSpPr/>
          <p:nvPr/>
        </p:nvSpPr>
        <p:spPr>
          <a:xfrm>
            <a:off x="8904608" y="3366842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</a:t>
            </a:r>
          </a:p>
        </p:txBody>
      </p:sp>
      <p:sp>
        <p:nvSpPr>
          <p:cNvPr id="37" name="矩形 11">
            <a:extLst>
              <a:ext uri="{FF2B5EF4-FFF2-40B4-BE49-F238E27FC236}">
                <a16:creationId xmlns:a16="http://schemas.microsoft.com/office/drawing/2014/main" id="{76729A2F-1B11-4013-8734-25F66043D007}"/>
              </a:ext>
            </a:extLst>
          </p:cNvPr>
          <p:cNvSpPr/>
          <p:nvPr/>
        </p:nvSpPr>
        <p:spPr>
          <a:xfrm>
            <a:off x="2807157" y="1818146"/>
            <a:ext cx="1265555" cy="576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QuadSPI</a:t>
            </a:r>
          </a:p>
          <a:p>
            <a:pPr algn="ctr"/>
            <a:r>
              <a:rPr lang="en-US" altLang="zh-CN" sz="1400" dirty="0"/>
              <a:t>Flash - 1MB</a:t>
            </a:r>
          </a:p>
        </p:txBody>
      </p:sp>
      <p:sp>
        <p:nvSpPr>
          <p:cNvPr id="38" name="矩形 4">
            <a:extLst>
              <a:ext uri="{FF2B5EF4-FFF2-40B4-BE49-F238E27FC236}">
                <a16:creationId xmlns:a16="http://schemas.microsoft.com/office/drawing/2014/main" id="{D9570CE8-1DD6-4A13-BB85-053ADF0C3C4B}"/>
              </a:ext>
            </a:extLst>
          </p:cNvPr>
          <p:cNvSpPr/>
          <p:nvPr/>
        </p:nvSpPr>
        <p:spPr>
          <a:xfrm>
            <a:off x="4289959" y="184591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LPSPI</a:t>
            </a:r>
          </a:p>
        </p:txBody>
      </p:sp>
      <p:sp>
        <p:nvSpPr>
          <p:cNvPr id="39" name="左右箭头 8">
            <a:extLst>
              <a:ext uri="{FF2B5EF4-FFF2-40B4-BE49-F238E27FC236}">
                <a16:creationId xmlns:a16="http://schemas.microsoft.com/office/drawing/2014/main" id="{575B23A6-30DB-41B4-ACAE-95CD45EEE16D}"/>
              </a:ext>
            </a:extLst>
          </p:cNvPr>
          <p:cNvSpPr/>
          <p:nvPr/>
        </p:nvSpPr>
        <p:spPr>
          <a:xfrm>
            <a:off x="4099916" y="201115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644654" y="1984902"/>
            <a:ext cx="1265555" cy="725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IS25WP256D</a:t>
            </a:r>
          </a:p>
          <a:p>
            <a:pPr algn="ctr"/>
            <a:r>
              <a:rPr lang="en-US" altLang="zh-CN" sz="1400" dirty="0"/>
              <a:t>32MB</a:t>
            </a:r>
          </a:p>
        </p:txBody>
      </p:sp>
      <p:sp>
        <p:nvSpPr>
          <p:cNvPr id="13" name="矩形 12"/>
          <p:cNvSpPr/>
          <p:nvPr/>
        </p:nvSpPr>
        <p:spPr>
          <a:xfrm>
            <a:off x="3684975" y="3715489"/>
            <a:ext cx="1265555" cy="7251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32MB</a:t>
            </a:r>
          </a:p>
          <a:p>
            <a:pPr algn="ctr"/>
            <a:r>
              <a:rPr lang="en-US" altLang="zh-CN" sz="1600" dirty="0"/>
              <a:t>SDRAM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4859090" y="1356323"/>
            <a:ext cx="483870" cy="1942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342960" y="1411074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L2 loader</a:t>
            </a:r>
          </a:p>
        </p:txBody>
      </p:sp>
      <p:sp>
        <p:nvSpPr>
          <p:cNvPr id="18" name="矩形 17"/>
          <p:cNvSpPr/>
          <p:nvPr/>
        </p:nvSpPr>
        <p:spPr>
          <a:xfrm>
            <a:off x="5330898" y="2547802"/>
            <a:ext cx="941070" cy="3187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4950530" y="3480539"/>
            <a:ext cx="392430" cy="129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337457" y="3922816"/>
            <a:ext cx="941070" cy="3422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</p:txBody>
      </p:sp>
      <p:sp>
        <p:nvSpPr>
          <p:cNvPr id="21" name="矩形 20"/>
          <p:cNvSpPr/>
          <p:nvPr/>
        </p:nvSpPr>
        <p:spPr>
          <a:xfrm>
            <a:off x="5337880" y="4371444"/>
            <a:ext cx="941070" cy="398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E0C480E2-D6E0-4049-9FB8-247D60532342}"/>
              </a:ext>
            </a:extLst>
          </p:cNvPr>
          <p:cNvSpPr/>
          <p:nvPr/>
        </p:nvSpPr>
        <p:spPr>
          <a:xfrm>
            <a:off x="5342960" y="1784595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 A</a:t>
            </a:r>
          </a:p>
        </p:txBody>
      </p:sp>
      <p:sp>
        <p:nvSpPr>
          <p:cNvPr id="34" name="矩形 16">
            <a:extLst>
              <a:ext uri="{FF2B5EF4-FFF2-40B4-BE49-F238E27FC236}">
                <a16:creationId xmlns:a16="http://schemas.microsoft.com/office/drawing/2014/main" id="{0FB50805-4BFC-45DA-BC25-72BC6EC6DA54}"/>
              </a:ext>
            </a:extLst>
          </p:cNvPr>
          <p:cNvSpPr/>
          <p:nvPr/>
        </p:nvSpPr>
        <p:spPr>
          <a:xfrm>
            <a:off x="5342960" y="2158116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 B</a:t>
            </a:r>
          </a:p>
        </p:txBody>
      </p:sp>
      <p:sp>
        <p:nvSpPr>
          <p:cNvPr id="35" name="矩形 17">
            <a:extLst>
              <a:ext uri="{FF2B5EF4-FFF2-40B4-BE49-F238E27FC236}">
                <a16:creationId xmlns:a16="http://schemas.microsoft.com/office/drawing/2014/main" id="{DF07F728-68F1-425F-B14C-10AE3404C550}"/>
              </a:ext>
            </a:extLst>
          </p:cNvPr>
          <p:cNvSpPr/>
          <p:nvPr/>
        </p:nvSpPr>
        <p:spPr>
          <a:xfrm>
            <a:off x="5337880" y="2960894"/>
            <a:ext cx="941070" cy="3187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Static Res</a:t>
            </a:r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96ECC34E-970F-4F14-9B24-7FF279A92EED}"/>
              </a:ext>
            </a:extLst>
          </p:cNvPr>
          <p:cNvSpPr/>
          <p:nvPr/>
        </p:nvSpPr>
        <p:spPr>
          <a:xfrm>
            <a:off x="5330898" y="3492676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5B36D8-C8EB-4AC6-8917-426D096446E9}"/>
              </a:ext>
            </a:extLst>
          </p:cNvPr>
          <p:cNvCxnSpPr/>
          <p:nvPr/>
        </p:nvCxnSpPr>
        <p:spPr>
          <a:xfrm>
            <a:off x="6271968" y="1411074"/>
            <a:ext cx="18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0">
            <a:extLst>
              <a:ext uri="{FF2B5EF4-FFF2-40B4-BE49-F238E27FC236}">
                <a16:creationId xmlns:a16="http://schemas.microsoft.com/office/drawing/2014/main" id="{527B168A-43E4-43DC-B1D8-5600CAEB32B5}"/>
              </a:ext>
            </a:extLst>
          </p:cNvPr>
          <p:cNvSpPr/>
          <p:nvPr/>
        </p:nvSpPr>
        <p:spPr>
          <a:xfrm>
            <a:off x="6936192" y="1092304"/>
            <a:ext cx="1016571" cy="318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0x60000000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E182AB-8D13-4E52-A1E1-B1BB14ED06A6}"/>
              </a:ext>
            </a:extLst>
          </p:cNvPr>
          <p:cNvCxnSpPr/>
          <p:nvPr/>
        </p:nvCxnSpPr>
        <p:spPr>
          <a:xfrm>
            <a:off x="6278527" y="2547802"/>
            <a:ext cx="18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0">
            <a:extLst>
              <a:ext uri="{FF2B5EF4-FFF2-40B4-BE49-F238E27FC236}">
                <a16:creationId xmlns:a16="http://schemas.microsoft.com/office/drawing/2014/main" id="{851D86E4-A343-450C-A92A-BACDC420FA83}"/>
              </a:ext>
            </a:extLst>
          </p:cNvPr>
          <p:cNvSpPr/>
          <p:nvPr/>
        </p:nvSpPr>
        <p:spPr>
          <a:xfrm>
            <a:off x="6936191" y="2229032"/>
            <a:ext cx="1016571" cy="318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0x60100000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8865F7-5634-431B-A481-61360B50FED5}"/>
              </a:ext>
            </a:extLst>
          </p:cNvPr>
          <p:cNvCxnSpPr/>
          <p:nvPr/>
        </p:nvCxnSpPr>
        <p:spPr>
          <a:xfrm>
            <a:off x="6278527" y="2958437"/>
            <a:ext cx="1848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20">
            <a:extLst>
              <a:ext uri="{FF2B5EF4-FFF2-40B4-BE49-F238E27FC236}">
                <a16:creationId xmlns:a16="http://schemas.microsoft.com/office/drawing/2014/main" id="{DCDCD984-9799-4B72-B889-1AED7EDFBC88}"/>
              </a:ext>
            </a:extLst>
          </p:cNvPr>
          <p:cNvSpPr/>
          <p:nvPr/>
        </p:nvSpPr>
        <p:spPr>
          <a:xfrm>
            <a:off x="6936191" y="2639667"/>
            <a:ext cx="1016571" cy="318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0x60800000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8461609-3AE0-44AC-BEAD-16FCA54AC9A3}"/>
              </a:ext>
            </a:extLst>
          </p:cNvPr>
          <p:cNvSpPr/>
          <p:nvPr/>
        </p:nvSpPr>
        <p:spPr>
          <a:xfrm>
            <a:off x="6367244" y="1845578"/>
            <a:ext cx="136196" cy="545283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8E097E-74DB-4F6D-B4A9-C4B20D22B73A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6503440" y="2118220"/>
            <a:ext cx="142755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3F2C7F-FB2E-48A7-8110-F0F7C879D152}"/>
              </a:ext>
            </a:extLst>
          </p:cNvPr>
          <p:cNvCxnSpPr>
            <a:cxnSpLocks/>
          </p:cNvCxnSpPr>
          <p:nvPr/>
        </p:nvCxnSpPr>
        <p:spPr>
          <a:xfrm>
            <a:off x="6631278" y="2118219"/>
            <a:ext cx="8358" cy="153384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7C9181-19EB-4F95-AF31-DEBAFB721778}"/>
              </a:ext>
            </a:extLst>
          </p:cNvPr>
          <p:cNvCxnSpPr>
            <a:endCxn id="36" idx="3"/>
          </p:cNvCxnSpPr>
          <p:nvPr/>
        </p:nvCxnSpPr>
        <p:spPr>
          <a:xfrm flipH="1">
            <a:off x="6271968" y="3652061"/>
            <a:ext cx="374227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48296E-E6E2-4442-8426-64B13A8E6283}"/>
              </a:ext>
            </a:extLst>
          </p:cNvPr>
          <p:cNvCxnSpPr>
            <a:cxnSpLocks/>
          </p:cNvCxnSpPr>
          <p:nvPr/>
        </p:nvCxnSpPr>
        <p:spPr>
          <a:xfrm flipH="1">
            <a:off x="6271969" y="4126969"/>
            <a:ext cx="556670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7D5C95-EF1A-477E-82E0-30EA93C569FD}"/>
              </a:ext>
            </a:extLst>
          </p:cNvPr>
          <p:cNvCxnSpPr>
            <a:cxnSpLocks/>
          </p:cNvCxnSpPr>
          <p:nvPr/>
        </p:nvCxnSpPr>
        <p:spPr>
          <a:xfrm>
            <a:off x="6828639" y="2751956"/>
            <a:ext cx="0" cy="1375013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E462846-E70C-4B86-920C-A03EAA746D17}"/>
              </a:ext>
            </a:extLst>
          </p:cNvPr>
          <p:cNvCxnSpPr>
            <a:cxnSpLocks/>
          </p:cNvCxnSpPr>
          <p:nvPr/>
        </p:nvCxnSpPr>
        <p:spPr>
          <a:xfrm>
            <a:off x="6271968" y="2741137"/>
            <a:ext cx="55667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6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61840" y="1859068"/>
            <a:ext cx="2235835" cy="2441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i.MXRT1052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sz="1600" dirty="0"/>
              <a:t>IOMUXC,SRC</a:t>
            </a:r>
          </a:p>
          <a:p>
            <a:pPr algn="ctr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965546" y="2064067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FlexSPI1</a:t>
            </a:r>
          </a:p>
        </p:txBody>
      </p:sp>
      <p:sp>
        <p:nvSpPr>
          <p:cNvPr id="7" name="矩形 6"/>
          <p:cNvSpPr/>
          <p:nvPr/>
        </p:nvSpPr>
        <p:spPr>
          <a:xfrm>
            <a:off x="6031168" y="372103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SEMC</a:t>
            </a:r>
          </a:p>
        </p:txBody>
      </p:sp>
      <p:sp>
        <p:nvSpPr>
          <p:cNvPr id="8" name="矩形 7"/>
          <p:cNvSpPr/>
          <p:nvPr/>
        </p:nvSpPr>
        <p:spPr>
          <a:xfrm>
            <a:off x="4345940" y="327977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eLCDIF</a:t>
            </a:r>
          </a:p>
        </p:txBody>
      </p:sp>
      <p:sp>
        <p:nvSpPr>
          <p:cNvPr id="9" name="左右箭头 8"/>
          <p:cNvSpPr/>
          <p:nvPr/>
        </p:nvSpPr>
        <p:spPr>
          <a:xfrm>
            <a:off x="6786423" y="2216150"/>
            <a:ext cx="431941" cy="1219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6797675" y="387858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4095750" y="344233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218364" y="1859068"/>
            <a:ext cx="1265555" cy="7251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QuadSPI</a:t>
            </a:r>
          </a:p>
          <a:p>
            <a:pPr algn="ctr"/>
            <a:r>
              <a:rPr lang="en-US" altLang="zh-CN" sz="1400" dirty="0"/>
              <a:t>Flash - 32MB</a:t>
            </a:r>
          </a:p>
        </p:txBody>
      </p:sp>
      <p:sp>
        <p:nvSpPr>
          <p:cNvPr id="13" name="矩形 12"/>
          <p:cNvSpPr/>
          <p:nvPr/>
        </p:nvSpPr>
        <p:spPr>
          <a:xfrm>
            <a:off x="7258685" y="3589655"/>
            <a:ext cx="1265555" cy="7251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32MB</a:t>
            </a:r>
          </a:p>
          <a:p>
            <a:pPr algn="ctr"/>
            <a:r>
              <a:rPr lang="en-US" altLang="zh-CN" sz="1600" dirty="0"/>
              <a:t>SDRAM</a:t>
            </a:r>
          </a:p>
        </p:txBody>
      </p:sp>
      <p:sp>
        <p:nvSpPr>
          <p:cNvPr id="14" name="矩形 13"/>
          <p:cNvSpPr/>
          <p:nvPr/>
        </p:nvSpPr>
        <p:spPr>
          <a:xfrm>
            <a:off x="1156970" y="2636520"/>
            <a:ext cx="2910417" cy="1436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952x320 LCD</a:t>
            </a: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</p:txBody>
      </p:sp>
      <p:sp>
        <p:nvSpPr>
          <p:cNvPr id="15" name="矩形 14"/>
          <p:cNvSpPr/>
          <p:nvPr/>
        </p:nvSpPr>
        <p:spPr>
          <a:xfrm>
            <a:off x="1371459" y="3072129"/>
            <a:ext cx="2450818" cy="690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8432800" y="1230489"/>
            <a:ext cx="483870" cy="1942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916670" y="1285240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L2 loader</a:t>
            </a:r>
          </a:p>
        </p:txBody>
      </p:sp>
      <p:sp>
        <p:nvSpPr>
          <p:cNvPr id="18" name="矩形 17"/>
          <p:cNvSpPr/>
          <p:nvPr/>
        </p:nvSpPr>
        <p:spPr>
          <a:xfrm>
            <a:off x="8904608" y="2421968"/>
            <a:ext cx="941070" cy="3187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</p:txBody>
      </p:sp>
      <p:sp>
        <p:nvSpPr>
          <p:cNvPr id="19" name="左大括号 18"/>
          <p:cNvSpPr/>
          <p:nvPr/>
        </p:nvSpPr>
        <p:spPr>
          <a:xfrm>
            <a:off x="8524240" y="3354705"/>
            <a:ext cx="392430" cy="12928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911167" y="3796982"/>
            <a:ext cx="941070" cy="3422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App</a:t>
            </a:r>
          </a:p>
        </p:txBody>
      </p:sp>
      <p:sp>
        <p:nvSpPr>
          <p:cNvPr id="21" name="矩形 20"/>
          <p:cNvSpPr/>
          <p:nvPr/>
        </p:nvSpPr>
        <p:spPr>
          <a:xfrm>
            <a:off x="8911590" y="4245610"/>
            <a:ext cx="941070" cy="398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frameBuffer</a:t>
            </a:r>
          </a:p>
        </p:txBody>
      </p:sp>
      <p:sp>
        <p:nvSpPr>
          <p:cNvPr id="32" name="矩形 31"/>
          <p:cNvSpPr/>
          <p:nvPr/>
        </p:nvSpPr>
        <p:spPr>
          <a:xfrm>
            <a:off x="959557" y="1106311"/>
            <a:ext cx="9087554" cy="370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Customer Board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33" name="矩形 16">
            <a:extLst>
              <a:ext uri="{FF2B5EF4-FFF2-40B4-BE49-F238E27FC236}">
                <a16:creationId xmlns:a16="http://schemas.microsoft.com/office/drawing/2014/main" id="{E0C480E2-D6E0-4049-9FB8-247D60532342}"/>
              </a:ext>
            </a:extLst>
          </p:cNvPr>
          <p:cNvSpPr/>
          <p:nvPr/>
        </p:nvSpPr>
        <p:spPr>
          <a:xfrm>
            <a:off x="8916670" y="1658761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 A</a:t>
            </a:r>
          </a:p>
        </p:txBody>
      </p:sp>
      <p:sp>
        <p:nvSpPr>
          <p:cNvPr id="34" name="矩形 16">
            <a:extLst>
              <a:ext uri="{FF2B5EF4-FFF2-40B4-BE49-F238E27FC236}">
                <a16:creationId xmlns:a16="http://schemas.microsoft.com/office/drawing/2014/main" id="{0FB50805-4BFC-45DA-BC25-72BC6EC6DA54}"/>
              </a:ext>
            </a:extLst>
          </p:cNvPr>
          <p:cNvSpPr/>
          <p:nvPr/>
        </p:nvSpPr>
        <p:spPr>
          <a:xfrm>
            <a:off x="8916670" y="2032282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 B</a:t>
            </a:r>
          </a:p>
        </p:txBody>
      </p:sp>
      <p:sp>
        <p:nvSpPr>
          <p:cNvPr id="35" name="矩形 17">
            <a:extLst>
              <a:ext uri="{FF2B5EF4-FFF2-40B4-BE49-F238E27FC236}">
                <a16:creationId xmlns:a16="http://schemas.microsoft.com/office/drawing/2014/main" id="{DF07F728-68F1-425F-B14C-10AE3404C550}"/>
              </a:ext>
            </a:extLst>
          </p:cNvPr>
          <p:cNvSpPr/>
          <p:nvPr/>
        </p:nvSpPr>
        <p:spPr>
          <a:xfrm>
            <a:off x="8911590" y="2835060"/>
            <a:ext cx="941070" cy="31877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Static Res</a:t>
            </a:r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96ECC34E-970F-4F14-9B24-7FF279A92EED}"/>
              </a:ext>
            </a:extLst>
          </p:cNvPr>
          <p:cNvSpPr/>
          <p:nvPr/>
        </p:nvSpPr>
        <p:spPr>
          <a:xfrm>
            <a:off x="8904608" y="3366842"/>
            <a:ext cx="941070" cy="3187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Boot</a:t>
            </a:r>
          </a:p>
        </p:txBody>
      </p:sp>
      <p:sp>
        <p:nvSpPr>
          <p:cNvPr id="37" name="矩形 11">
            <a:extLst>
              <a:ext uri="{FF2B5EF4-FFF2-40B4-BE49-F238E27FC236}">
                <a16:creationId xmlns:a16="http://schemas.microsoft.com/office/drawing/2014/main" id="{76729A2F-1B11-4013-8734-25F66043D007}"/>
              </a:ext>
            </a:extLst>
          </p:cNvPr>
          <p:cNvSpPr/>
          <p:nvPr/>
        </p:nvSpPr>
        <p:spPr>
          <a:xfrm>
            <a:off x="2807157" y="1818146"/>
            <a:ext cx="1265555" cy="5769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QuadSPI</a:t>
            </a:r>
          </a:p>
          <a:p>
            <a:pPr algn="ctr"/>
            <a:r>
              <a:rPr lang="en-US" altLang="zh-CN" sz="1400" dirty="0"/>
              <a:t>Flash - 1MB</a:t>
            </a:r>
          </a:p>
        </p:txBody>
      </p:sp>
      <p:sp>
        <p:nvSpPr>
          <p:cNvPr id="38" name="矩形 4">
            <a:extLst>
              <a:ext uri="{FF2B5EF4-FFF2-40B4-BE49-F238E27FC236}">
                <a16:creationId xmlns:a16="http://schemas.microsoft.com/office/drawing/2014/main" id="{D9570CE8-1DD6-4A13-BB85-053ADF0C3C4B}"/>
              </a:ext>
            </a:extLst>
          </p:cNvPr>
          <p:cNvSpPr/>
          <p:nvPr/>
        </p:nvSpPr>
        <p:spPr>
          <a:xfrm>
            <a:off x="4289959" y="184591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LPSPI</a:t>
            </a:r>
          </a:p>
        </p:txBody>
      </p:sp>
      <p:sp>
        <p:nvSpPr>
          <p:cNvPr id="39" name="左右箭头 8">
            <a:extLst>
              <a:ext uri="{FF2B5EF4-FFF2-40B4-BE49-F238E27FC236}">
                <a16:creationId xmlns:a16="http://schemas.microsoft.com/office/drawing/2014/main" id="{575B23A6-30DB-41B4-ACAE-95CD45EEE16D}"/>
              </a:ext>
            </a:extLst>
          </p:cNvPr>
          <p:cNvSpPr/>
          <p:nvPr/>
        </p:nvSpPr>
        <p:spPr>
          <a:xfrm>
            <a:off x="4099916" y="201115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0">
            <a:extLst>
              <a:ext uri="{FF2B5EF4-FFF2-40B4-BE49-F238E27FC236}">
                <a16:creationId xmlns:a16="http://schemas.microsoft.com/office/drawing/2014/main" id="{0F6F0A70-F8B8-405D-9500-46D0E519D940}"/>
              </a:ext>
            </a:extLst>
          </p:cNvPr>
          <p:cNvSpPr/>
          <p:nvPr/>
        </p:nvSpPr>
        <p:spPr>
          <a:xfrm>
            <a:off x="4249313" y="2808713"/>
            <a:ext cx="756513" cy="318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疑点</a:t>
            </a:r>
            <a:r>
              <a:rPr lang="en-US" altLang="zh-CN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61DF21-EF00-4141-BEC8-568A5783FA05}"/>
              </a:ext>
            </a:extLst>
          </p:cNvPr>
          <p:cNvCxnSpPr>
            <a:cxnSpLocks/>
          </p:cNvCxnSpPr>
          <p:nvPr/>
        </p:nvCxnSpPr>
        <p:spPr>
          <a:xfrm>
            <a:off x="4814128" y="3052180"/>
            <a:ext cx="373624" cy="17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BFA5D9-F2D0-44F1-A251-753091EBADC8}"/>
              </a:ext>
            </a:extLst>
          </p:cNvPr>
          <p:cNvCxnSpPr>
            <a:cxnSpLocks/>
          </p:cNvCxnSpPr>
          <p:nvPr/>
        </p:nvCxnSpPr>
        <p:spPr>
          <a:xfrm>
            <a:off x="5970537" y="2010605"/>
            <a:ext cx="373624" cy="17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20">
            <a:extLst>
              <a:ext uri="{FF2B5EF4-FFF2-40B4-BE49-F238E27FC236}">
                <a16:creationId xmlns:a16="http://schemas.microsoft.com/office/drawing/2014/main" id="{CA78F31A-4175-49C4-BA1D-6ECBE14FDDE3}"/>
              </a:ext>
            </a:extLst>
          </p:cNvPr>
          <p:cNvSpPr/>
          <p:nvPr/>
        </p:nvSpPr>
        <p:spPr>
          <a:xfrm>
            <a:off x="5368036" y="1828536"/>
            <a:ext cx="756513" cy="318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疑点</a:t>
            </a:r>
            <a:r>
              <a:rPr lang="en-US" altLang="zh-CN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矩形 20">
            <a:extLst>
              <a:ext uri="{FF2B5EF4-FFF2-40B4-BE49-F238E27FC236}">
                <a16:creationId xmlns:a16="http://schemas.microsoft.com/office/drawing/2014/main" id="{3F15E8D3-B128-4450-BFA3-304F3CAE5E34}"/>
              </a:ext>
            </a:extLst>
          </p:cNvPr>
          <p:cNvSpPr/>
          <p:nvPr/>
        </p:nvSpPr>
        <p:spPr>
          <a:xfrm>
            <a:off x="6747368" y="2928475"/>
            <a:ext cx="756513" cy="318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疑点</a:t>
            </a:r>
            <a:r>
              <a:rPr lang="en-US" altLang="zh-CN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D0B9FF-FEA9-4A78-93EF-7DF89FF00392}"/>
              </a:ext>
            </a:extLst>
          </p:cNvPr>
          <p:cNvCxnSpPr>
            <a:cxnSpLocks/>
          </p:cNvCxnSpPr>
          <p:nvPr/>
        </p:nvCxnSpPr>
        <p:spPr>
          <a:xfrm flipV="1">
            <a:off x="7369627" y="2585741"/>
            <a:ext cx="335923" cy="5278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20">
            <a:extLst>
              <a:ext uri="{FF2B5EF4-FFF2-40B4-BE49-F238E27FC236}">
                <a16:creationId xmlns:a16="http://schemas.microsoft.com/office/drawing/2014/main" id="{3D85ACA0-3931-41E5-91F3-2EE3027C2A1D}"/>
              </a:ext>
            </a:extLst>
          </p:cNvPr>
          <p:cNvSpPr/>
          <p:nvPr/>
        </p:nvSpPr>
        <p:spPr>
          <a:xfrm>
            <a:off x="7767727" y="2938145"/>
            <a:ext cx="756513" cy="318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疑点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E4CB33-C7BC-45B3-9597-376A838EABC6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427475" y="2581353"/>
            <a:ext cx="477133" cy="471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0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100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30</cp:revision>
  <dcterms:created xsi:type="dcterms:W3CDTF">2020-03-30T07:15:00Z</dcterms:created>
  <dcterms:modified xsi:type="dcterms:W3CDTF">2020-07-24T05:58:26Z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