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1" r:id="rId4"/>
    <p:sldId id="260" r:id="rId5"/>
    <p:sldId id="259" r:id="rId6"/>
    <p:sldId id="263" r:id="rId7"/>
    <p:sldId id="265" r:id="rId8"/>
    <p:sldId id="262" r:id="rId9"/>
    <p:sldId id="264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591810" y="204406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3175" y="2495550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5400000">
            <a:off x="5916295" y="919480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24935" y="3402330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6005" y="3402330"/>
            <a:ext cx="139192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1</a:t>
            </a:r>
            <a:endParaRPr lang="en-US" altLang="zh-CN" sz="160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-2286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63195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4925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689350" y="254889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6257925" y="3402330"/>
            <a:ext cx="1391920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Temp</a:t>
            </a:r>
            <a:endParaRPr lang="en-US" altLang="zh-CN" sz="1600"/>
          </a:p>
        </p:txBody>
      </p:sp>
      <p:sp>
        <p:nvSpPr>
          <p:cNvPr id="6" name="矩形 5"/>
          <p:cNvSpPr/>
          <p:nvPr/>
        </p:nvSpPr>
        <p:spPr>
          <a:xfrm>
            <a:off x="7649845" y="3402330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6042025" y="2339975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600325" y="68072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1690" y="1132205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5400000">
            <a:off x="2924810" y="-443865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3450" y="2038985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74520" y="2038985"/>
            <a:ext cx="139192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1</a:t>
            </a:r>
            <a:endParaRPr lang="en-US" altLang="zh-CN" sz="160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-2286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63195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4925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97865" y="118554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66440" y="2038985"/>
            <a:ext cx="1391920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Temp</a:t>
            </a:r>
            <a:endParaRPr lang="en-US" altLang="zh-CN" sz="1600"/>
          </a:p>
        </p:txBody>
      </p:sp>
      <p:sp>
        <p:nvSpPr>
          <p:cNvPr id="6" name="矩形 5"/>
          <p:cNvSpPr/>
          <p:nvPr/>
        </p:nvSpPr>
        <p:spPr>
          <a:xfrm>
            <a:off x="4658360" y="2038985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050540" y="976630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266440" y="2821940"/>
            <a:ext cx="1391285" cy="4705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3962400" y="2509520"/>
            <a:ext cx="0" cy="313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7778750" y="68135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7270115" y="1132840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7" name="左大括号 6"/>
          <p:cNvSpPr/>
          <p:nvPr/>
        </p:nvSpPr>
        <p:spPr>
          <a:xfrm rot="5400000">
            <a:off x="8103235" y="-443230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6111875" y="2039620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7053580" y="2039620"/>
            <a:ext cx="1391920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1</a:t>
            </a:r>
            <a:endParaRPr lang="en-US" altLang="zh-CN" sz="160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527675" y="100965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876290" y="118618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9836785" y="2039620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上下箭头 14"/>
          <p:cNvSpPr/>
          <p:nvPr/>
        </p:nvSpPr>
        <p:spPr>
          <a:xfrm>
            <a:off x="8228965" y="977265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8445500" y="2039620"/>
            <a:ext cx="1391285" cy="4705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cxnSp>
        <p:nvCxnSpPr>
          <p:cNvPr id="21" name="肘形连接符 20"/>
          <p:cNvCxnSpPr>
            <a:stCxn id="19" idx="2"/>
            <a:endCxn id="9" idx="2"/>
          </p:cNvCxnSpPr>
          <p:nvPr/>
        </p:nvCxnSpPr>
        <p:spPr>
          <a:xfrm rot="5400000">
            <a:off x="8445500" y="1814195"/>
            <a:ext cx="3175" cy="1391920"/>
          </a:xfrm>
          <a:prstGeom prst="bentConnector3">
            <a:avLst>
              <a:gd name="adj1" fmla="val 75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/>
          <p:cNvSpPr/>
          <p:nvPr/>
        </p:nvSpPr>
        <p:spPr>
          <a:xfrm>
            <a:off x="5258435" y="386778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4749800" y="4319270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24" name="左大括号 23"/>
          <p:cNvSpPr/>
          <p:nvPr/>
        </p:nvSpPr>
        <p:spPr>
          <a:xfrm rot="5400000">
            <a:off x="5582920" y="2743200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3591560" y="5226050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4533265" y="5226050"/>
            <a:ext cx="139192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3355975" y="437261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7316470" y="5226050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4" name="上下箭头 33"/>
          <p:cNvSpPr/>
          <p:nvPr/>
        </p:nvSpPr>
        <p:spPr>
          <a:xfrm>
            <a:off x="5708650" y="4163695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5925185" y="5226050"/>
            <a:ext cx="1391285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  <a:p>
            <a:pPr algn="ctr"/>
            <a:r>
              <a:rPr lang="en-US" altLang="zh-CN" sz="1600"/>
              <a:t>Temp</a:t>
            </a:r>
            <a:endParaRPr lang="en-US" altLang="zh-CN" sz="1600"/>
          </a:p>
        </p:txBody>
      </p:sp>
      <p:sp>
        <p:nvSpPr>
          <p:cNvPr id="58" name="矩形 57"/>
          <p:cNvSpPr/>
          <p:nvPr/>
        </p:nvSpPr>
        <p:spPr>
          <a:xfrm>
            <a:off x="1791335" y="360045"/>
            <a:ext cx="259842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Step1: </a:t>
            </a:r>
            <a:r>
              <a:rPr lang="zh-CN" altLang="en-US" sz="1400" b="1">
                <a:solidFill>
                  <a:srgbClr val="0070C0"/>
                </a:solidFill>
              </a:rPr>
              <a:t>将</a:t>
            </a:r>
            <a:r>
              <a:rPr lang="en-US" altLang="zh-CN" sz="1400" b="1">
                <a:solidFill>
                  <a:srgbClr val="0070C0"/>
                </a:solidFill>
              </a:rPr>
              <a:t>App2</a:t>
            </a:r>
            <a:r>
              <a:rPr lang="zh-CN" altLang="en-US" sz="1400" b="1">
                <a:solidFill>
                  <a:srgbClr val="0070C0"/>
                </a:solidFill>
              </a:rPr>
              <a:t>放入</a:t>
            </a:r>
            <a:r>
              <a:rPr lang="en-US" altLang="zh-CN" sz="1400" b="1">
                <a:solidFill>
                  <a:srgbClr val="0070C0"/>
                </a:solidFill>
              </a:rPr>
              <a:t>Temp</a:t>
            </a:r>
            <a:r>
              <a:rPr lang="zh-CN" altLang="en-US" sz="1400" b="1">
                <a:solidFill>
                  <a:srgbClr val="0070C0"/>
                </a:solidFill>
              </a:rPr>
              <a:t>区</a:t>
            </a:r>
            <a:endParaRPr lang="zh-CN" altLang="en-US" sz="1400" b="1">
              <a:solidFill>
                <a:srgbClr val="0070C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6969760" y="360045"/>
            <a:ext cx="259842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Step2: </a:t>
            </a:r>
            <a:r>
              <a:rPr lang="zh-CN" altLang="en-US" sz="1400" b="1">
                <a:solidFill>
                  <a:srgbClr val="0070C0"/>
                </a:solidFill>
              </a:rPr>
              <a:t>用</a:t>
            </a:r>
            <a:r>
              <a:rPr lang="en-US" altLang="zh-CN" sz="1400" b="1">
                <a:solidFill>
                  <a:srgbClr val="0070C0"/>
                </a:solidFill>
              </a:rPr>
              <a:t>App2</a:t>
            </a:r>
            <a:r>
              <a:rPr lang="zh-CN" sz="1400" b="1">
                <a:solidFill>
                  <a:srgbClr val="0070C0"/>
                </a:solidFill>
              </a:rPr>
              <a:t>覆盖原</a:t>
            </a:r>
            <a:r>
              <a:rPr lang="en-US" altLang="zh-CN" sz="1400" b="1">
                <a:solidFill>
                  <a:srgbClr val="0070C0"/>
                </a:solidFill>
              </a:rPr>
              <a:t>App1</a:t>
            </a:r>
            <a:endParaRPr lang="en-US" altLang="zh-CN" sz="1400" b="1">
              <a:solidFill>
                <a:srgbClr val="0070C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4462780" y="3580130"/>
            <a:ext cx="259842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Step3: </a:t>
            </a:r>
            <a:r>
              <a:rPr lang="zh-CN" sz="1400" b="1">
                <a:solidFill>
                  <a:srgbClr val="0070C0"/>
                </a:solidFill>
              </a:rPr>
              <a:t>更新完毕</a:t>
            </a:r>
            <a:endParaRPr lang="zh-CN" altLang="en-US" sz="14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591810" y="204406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3175" y="2495550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5400000">
            <a:off x="5916295" y="919480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24935" y="3402330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6005" y="3402330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-2286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63195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4925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689350" y="254889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807075" y="3402330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1</a:t>
            </a:r>
            <a:endParaRPr lang="en-US" altLang="zh-CN" sz="1600"/>
          </a:p>
        </p:txBody>
      </p:sp>
      <p:sp>
        <p:nvSpPr>
          <p:cNvPr id="3" name="矩形 2"/>
          <p:cNvSpPr/>
          <p:nvPr/>
        </p:nvSpPr>
        <p:spPr>
          <a:xfrm>
            <a:off x="6748145" y="3402330"/>
            <a:ext cx="941070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Temp</a:t>
            </a:r>
            <a:endParaRPr lang="en-US" altLang="zh-CN" sz="1600"/>
          </a:p>
        </p:txBody>
      </p:sp>
      <p:sp>
        <p:nvSpPr>
          <p:cNvPr id="6" name="矩形 5"/>
          <p:cNvSpPr/>
          <p:nvPr/>
        </p:nvSpPr>
        <p:spPr>
          <a:xfrm>
            <a:off x="7689215" y="3402330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6042025" y="2339975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-2286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/>
          <p:cNvSpPr/>
          <p:nvPr/>
        </p:nvSpPr>
        <p:spPr>
          <a:xfrm>
            <a:off x="2757170" y="51308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2248535" y="964565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36" name="左大括号 35"/>
          <p:cNvSpPr/>
          <p:nvPr/>
        </p:nvSpPr>
        <p:spPr>
          <a:xfrm rot="5400000">
            <a:off x="3081655" y="-611505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矩形 36"/>
          <p:cNvSpPr/>
          <p:nvPr/>
        </p:nvSpPr>
        <p:spPr>
          <a:xfrm>
            <a:off x="1090295" y="1871345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031365" y="1871345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cxnSp>
        <p:nvCxnSpPr>
          <p:cNvPr id="39" name="直接连接符 38"/>
          <p:cNvCxnSpPr/>
          <p:nvPr/>
        </p:nvCxnSpPr>
        <p:spPr>
          <a:xfrm flipH="1">
            <a:off x="854710" y="101790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972435" y="1871345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1</a:t>
            </a:r>
            <a:endParaRPr lang="en-US" altLang="zh-CN" sz="1600"/>
          </a:p>
        </p:txBody>
      </p:sp>
      <p:sp>
        <p:nvSpPr>
          <p:cNvPr id="41" name="矩形 40"/>
          <p:cNvSpPr/>
          <p:nvPr/>
        </p:nvSpPr>
        <p:spPr>
          <a:xfrm>
            <a:off x="3913505" y="1871345"/>
            <a:ext cx="941070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Temp</a:t>
            </a:r>
            <a:endParaRPr lang="en-US" altLang="zh-CN" sz="1600"/>
          </a:p>
        </p:txBody>
      </p:sp>
      <p:sp>
        <p:nvSpPr>
          <p:cNvPr id="42" name="矩形 41"/>
          <p:cNvSpPr/>
          <p:nvPr/>
        </p:nvSpPr>
        <p:spPr>
          <a:xfrm>
            <a:off x="4854575" y="1871345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3" name="上下箭头 42"/>
          <p:cNvSpPr/>
          <p:nvPr/>
        </p:nvSpPr>
        <p:spPr>
          <a:xfrm>
            <a:off x="3207385" y="808990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913505" y="2654935"/>
            <a:ext cx="941070" cy="4705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3</a:t>
            </a:r>
            <a:endParaRPr lang="en-US" altLang="zh-CN" sz="1600"/>
          </a:p>
        </p:txBody>
      </p:sp>
      <p:cxnSp>
        <p:nvCxnSpPr>
          <p:cNvPr id="46" name="直接箭头连接符 45"/>
          <p:cNvCxnSpPr>
            <a:stCxn id="44" idx="0"/>
            <a:endCxn id="41" idx="2"/>
          </p:cNvCxnSpPr>
          <p:nvPr/>
        </p:nvCxnSpPr>
        <p:spPr>
          <a:xfrm flipV="1">
            <a:off x="4384040" y="2341880"/>
            <a:ext cx="0" cy="313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矩形 46"/>
          <p:cNvSpPr/>
          <p:nvPr/>
        </p:nvSpPr>
        <p:spPr>
          <a:xfrm>
            <a:off x="8033385" y="50419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7524750" y="955675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49" name="左大括号 48"/>
          <p:cNvSpPr/>
          <p:nvPr/>
        </p:nvSpPr>
        <p:spPr>
          <a:xfrm rot="5400000">
            <a:off x="8357870" y="-620395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6366510" y="1862455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7307580" y="1862455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cxnSp>
        <p:nvCxnSpPr>
          <p:cNvPr id="52" name="直接连接符 51"/>
          <p:cNvCxnSpPr/>
          <p:nvPr/>
        </p:nvCxnSpPr>
        <p:spPr>
          <a:xfrm flipH="1">
            <a:off x="6130925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矩形 52"/>
          <p:cNvSpPr/>
          <p:nvPr/>
        </p:nvSpPr>
        <p:spPr>
          <a:xfrm>
            <a:off x="8248650" y="1862455"/>
            <a:ext cx="941070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1</a:t>
            </a:r>
            <a:endParaRPr lang="en-US" altLang="zh-CN" sz="1600"/>
          </a:p>
        </p:txBody>
      </p:sp>
      <p:sp>
        <p:nvSpPr>
          <p:cNvPr id="55" name="矩形 54"/>
          <p:cNvSpPr/>
          <p:nvPr/>
        </p:nvSpPr>
        <p:spPr>
          <a:xfrm>
            <a:off x="10130790" y="1862455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56" name="上下箭头 55"/>
          <p:cNvSpPr/>
          <p:nvPr/>
        </p:nvSpPr>
        <p:spPr>
          <a:xfrm>
            <a:off x="8483600" y="800100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7" name="矩形 56"/>
          <p:cNvSpPr/>
          <p:nvPr/>
        </p:nvSpPr>
        <p:spPr>
          <a:xfrm>
            <a:off x="9189720" y="1862455"/>
            <a:ext cx="941070" cy="4705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3</a:t>
            </a:r>
            <a:endParaRPr lang="en-US" altLang="zh-CN" sz="1600"/>
          </a:p>
        </p:txBody>
      </p:sp>
      <p:cxnSp>
        <p:nvCxnSpPr>
          <p:cNvPr id="60" name="肘形连接符 59"/>
          <p:cNvCxnSpPr>
            <a:stCxn id="51" idx="2"/>
            <a:endCxn id="53" idx="2"/>
          </p:cNvCxnSpPr>
          <p:nvPr/>
        </p:nvCxnSpPr>
        <p:spPr>
          <a:xfrm rot="5400000" flipV="1">
            <a:off x="8248650" y="1862455"/>
            <a:ext cx="3175" cy="941070"/>
          </a:xfrm>
          <a:prstGeom prst="bentConnector3">
            <a:avLst>
              <a:gd name="adj1" fmla="val 75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矩形 60"/>
          <p:cNvSpPr/>
          <p:nvPr/>
        </p:nvSpPr>
        <p:spPr>
          <a:xfrm>
            <a:off x="2705100" y="380047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2196465" y="4251960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63" name="左大括号 62"/>
          <p:cNvSpPr/>
          <p:nvPr/>
        </p:nvSpPr>
        <p:spPr>
          <a:xfrm rot="5400000">
            <a:off x="3029585" y="2675890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矩形 63"/>
          <p:cNvSpPr/>
          <p:nvPr/>
        </p:nvSpPr>
        <p:spPr>
          <a:xfrm>
            <a:off x="1038225" y="5158740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1979295" y="5158740"/>
            <a:ext cx="941070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cxnSp>
        <p:nvCxnSpPr>
          <p:cNvPr id="66" name="直接连接符 65"/>
          <p:cNvCxnSpPr/>
          <p:nvPr/>
        </p:nvCxnSpPr>
        <p:spPr>
          <a:xfrm flipH="1">
            <a:off x="802640" y="430530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矩形 66"/>
          <p:cNvSpPr/>
          <p:nvPr/>
        </p:nvSpPr>
        <p:spPr>
          <a:xfrm>
            <a:off x="2920365" y="5158740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sp>
        <p:nvSpPr>
          <p:cNvPr id="68" name="矩形 67"/>
          <p:cNvSpPr/>
          <p:nvPr/>
        </p:nvSpPr>
        <p:spPr>
          <a:xfrm>
            <a:off x="4802505" y="5158740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9" name="上下箭头 68"/>
          <p:cNvSpPr/>
          <p:nvPr/>
        </p:nvSpPr>
        <p:spPr>
          <a:xfrm>
            <a:off x="3155315" y="4096385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3861435" y="5158740"/>
            <a:ext cx="941070" cy="4705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3</a:t>
            </a:r>
            <a:endParaRPr lang="en-US" altLang="zh-CN" sz="1600"/>
          </a:p>
        </p:txBody>
      </p:sp>
      <p:cxnSp>
        <p:nvCxnSpPr>
          <p:cNvPr id="72" name="肘形连接符 71"/>
          <p:cNvCxnSpPr>
            <a:stCxn id="70" idx="2"/>
            <a:endCxn id="65" idx="2"/>
          </p:cNvCxnSpPr>
          <p:nvPr/>
        </p:nvCxnSpPr>
        <p:spPr>
          <a:xfrm rot="5400000">
            <a:off x="3390900" y="4688205"/>
            <a:ext cx="3175" cy="1882140"/>
          </a:xfrm>
          <a:prstGeom prst="bentConnector3">
            <a:avLst>
              <a:gd name="adj1" fmla="val 75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/>
        </p:nvSpPr>
        <p:spPr>
          <a:xfrm>
            <a:off x="8033385" y="380238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7524750" y="4253865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22" name="左大括号 21"/>
          <p:cNvSpPr/>
          <p:nvPr/>
        </p:nvSpPr>
        <p:spPr>
          <a:xfrm rot="5400000">
            <a:off x="8357870" y="2677795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矩形 22"/>
          <p:cNvSpPr/>
          <p:nvPr/>
        </p:nvSpPr>
        <p:spPr>
          <a:xfrm>
            <a:off x="6366510" y="5160645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7307580" y="5160645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3</a:t>
            </a:r>
            <a:endParaRPr lang="en-US" altLang="zh-CN" sz="1600"/>
          </a:p>
        </p:txBody>
      </p:sp>
      <p:cxnSp>
        <p:nvCxnSpPr>
          <p:cNvPr id="29" name="直接连接符 28"/>
          <p:cNvCxnSpPr/>
          <p:nvPr/>
        </p:nvCxnSpPr>
        <p:spPr>
          <a:xfrm flipH="1">
            <a:off x="6130925" y="430720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8248650" y="5160645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sp>
        <p:nvSpPr>
          <p:cNvPr id="31" name="矩形 30"/>
          <p:cNvSpPr/>
          <p:nvPr/>
        </p:nvSpPr>
        <p:spPr>
          <a:xfrm>
            <a:off x="10130790" y="5160645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2" name="上下箭头 31"/>
          <p:cNvSpPr/>
          <p:nvPr/>
        </p:nvSpPr>
        <p:spPr>
          <a:xfrm>
            <a:off x="8483600" y="4098290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矩形 44"/>
          <p:cNvSpPr/>
          <p:nvPr/>
        </p:nvSpPr>
        <p:spPr>
          <a:xfrm>
            <a:off x="9189720" y="5160645"/>
            <a:ext cx="941070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3</a:t>
            </a:r>
            <a:endParaRPr lang="en-US" altLang="zh-CN" sz="1600"/>
          </a:p>
          <a:p>
            <a:pPr algn="ctr"/>
            <a:r>
              <a:rPr lang="en-US" altLang="zh-CN" sz="1600"/>
              <a:t>Temp</a:t>
            </a:r>
            <a:endParaRPr lang="en-US" altLang="zh-CN" sz="1600"/>
          </a:p>
        </p:txBody>
      </p:sp>
      <p:sp>
        <p:nvSpPr>
          <p:cNvPr id="58" name="矩形 57"/>
          <p:cNvSpPr/>
          <p:nvPr/>
        </p:nvSpPr>
        <p:spPr>
          <a:xfrm>
            <a:off x="1979295" y="163195"/>
            <a:ext cx="259842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Step1: </a:t>
            </a:r>
            <a:r>
              <a:rPr lang="zh-CN" altLang="en-US" sz="1400" b="1">
                <a:solidFill>
                  <a:srgbClr val="0070C0"/>
                </a:solidFill>
              </a:rPr>
              <a:t>将</a:t>
            </a:r>
            <a:r>
              <a:rPr lang="en-US" altLang="zh-CN" sz="1400" b="1">
                <a:solidFill>
                  <a:srgbClr val="0070C0"/>
                </a:solidFill>
              </a:rPr>
              <a:t>App3</a:t>
            </a:r>
            <a:r>
              <a:rPr lang="zh-CN" altLang="en-US" sz="1400" b="1">
                <a:solidFill>
                  <a:srgbClr val="0070C0"/>
                </a:solidFill>
              </a:rPr>
              <a:t>放入</a:t>
            </a:r>
            <a:r>
              <a:rPr lang="en-US" altLang="zh-CN" sz="1400" b="1">
                <a:solidFill>
                  <a:srgbClr val="0070C0"/>
                </a:solidFill>
              </a:rPr>
              <a:t>Temp</a:t>
            </a:r>
            <a:r>
              <a:rPr lang="zh-CN" altLang="en-US" sz="1400" b="1">
                <a:solidFill>
                  <a:srgbClr val="0070C0"/>
                </a:solidFill>
              </a:rPr>
              <a:t>区</a:t>
            </a:r>
            <a:endParaRPr lang="zh-CN" altLang="en-US" sz="1400" b="1">
              <a:solidFill>
                <a:srgbClr val="0070C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7224395" y="163195"/>
            <a:ext cx="259842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Step2: </a:t>
            </a:r>
            <a:r>
              <a:rPr lang="zh-CN" altLang="en-US" sz="1400" b="1">
                <a:solidFill>
                  <a:srgbClr val="0070C0"/>
                </a:solidFill>
              </a:rPr>
              <a:t>用</a:t>
            </a:r>
            <a:r>
              <a:rPr lang="en-US" altLang="zh-CN" sz="1400" b="1">
                <a:solidFill>
                  <a:srgbClr val="0070C0"/>
                </a:solidFill>
              </a:rPr>
              <a:t>App2</a:t>
            </a:r>
            <a:r>
              <a:rPr lang="zh-CN" sz="1400" b="1">
                <a:solidFill>
                  <a:srgbClr val="0070C0"/>
                </a:solidFill>
              </a:rPr>
              <a:t>覆盖原</a:t>
            </a:r>
            <a:r>
              <a:rPr lang="en-US" altLang="zh-CN" sz="1400" b="1">
                <a:solidFill>
                  <a:srgbClr val="0070C0"/>
                </a:solidFill>
              </a:rPr>
              <a:t>App1</a:t>
            </a:r>
            <a:endParaRPr lang="en-US" altLang="zh-CN" sz="1400" b="1">
              <a:solidFill>
                <a:srgbClr val="0070C0"/>
              </a:solidFill>
            </a:endParaRPr>
          </a:p>
        </p:txBody>
      </p:sp>
      <p:sp>
        <p:nvSpPr>
          <p:cNvPr id="71" name="矩形 70"/>
          <p:cNvSpPr/>
          <p:nvPr/>
        </p:nvSpPr>
        <p:spPr>
          <a:xfrm>
            <a:off x="1910080" y="3449320"/>
            <a:ext cx="259842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Step3: </a:t>
            </a:r>
            <a:r>
              <a:rPr lang="zh-CN" altLang="en-US" sz="1400" b="1">
                <a:solidFill>
                  <a:srgbClr val="0070C0"/>
                </a:solidFill>
              </a:rPr>
              <a:t>用</a:t>
            </a:r>
            <a:r>
              <a:rPr lang="en-US" altLang="zh-CN" sz="1400" b="1">
                <a:solidFill>
                  <a:srgbClr val="0070C0"/>
                </a:solidFill>
              </a:rPr>
              <a:t>App3</a:t>
            </a:r>
            <a:r>
              <a:rPr lang="zh-CN" sz="1400" b="1">
                <a:solidFill>
                  <a:srgbClr val="0070C0"/>
                </a:solidFill>
              </a:rPr>
              <a:t>覆盖原</a:t>
            </a:r>
            <a:r>
              <a:rPr lang="en-US" altLang="zh-CN" sz="1400" b="1">
                <a:solidFill>
                  <a:srgbClr val="0070C0"/>
                </a:solidFill>
              </a:rPr>
              <a:t>App2</a:t>
            </a:r>
            <a:endParaRPr lang="en-US" altLang="zh-CN" sz="1400" b="1">
              <a:solidFill>
                <a:srgbClr val="0070C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157085" y="3449320"/>
            <a:ext cx="259842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Step4: </a:t>
            </a:r>
            <a:r>
              <a:rPr lang="zh-CN" sz="1400" b="1">
                <a:solidFill>
                  <a:srgbClr val="0070C0"/>
                </a:solidFill>
              </a:rPr>
              <a:t>更新完毕</a:t>
            </a:r>
            <a:endParaRPr lang="zh-CN" altLang="en-US" sz="1400" b="1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5591810" y="204406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5083175" y="2495550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  <a:p>
            <a:pPr algn="ctr"/>
            <a:r>
              <a:rPr lang="en-US" altLang="zh-CN"/>
              <a:t>8MB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5400000">
            <a:off x="5916295" y="919480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3924935" y="3402330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4866005" y="3402330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  <a:p>
            <a:pPr algn="ctr"/>
            <a:r>
              <a:rPr lang="en-US" altLang="zh-CN" sz="1000"/>
              <a:t>0x60100000</a:t>
            </a:r>
            <a:endParaRPr lang="en-US" altLang="zh-CN" sz="100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-2286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63195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4925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3689350" y="254889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5807075" y="3402330"/>
            <a:ext cx="94107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1</a:t>
            </a:r>
            <a:endParaRPr lang="en-US" altLang="zh-CN" sz="1600"/>
          </a:p>
          <a:p>
            <a:pPr algn="ctr"/>
            <a:r>
              <a:rPr lang="en-US" altLang="zh-CN" sz="1000"/>
              <a:t>0x60100000</a:t>
            </a:r>
            <a:endParaRPr lang="en-US" altLang="zh-CN" sz="1000"/>
          </a:p>
        </p:txBody>
      </p:sp>
      <p:sp>
        <p:nvSpPr>
          <p:cNvPr id="3" name="矩形 2"/>
          <p:cNvSpPr/>
          <p:nvPr/>
        </p:nvSpPr>
        <p:spPr>
          <a:xfrm>
            <a:off x="6748145" y="3402330"/>
            <a:ext cx="941070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Temp</a:t>
            </a:r>
            <a:endParaRPr lang="en-US" altLang="zh-CN" sz="1600"/>
          </a:p>
        </p:txBody>
      </p:sp>
      <p:sp>
        <p:nvSpPr>
          <p:cNvPr id="6" name="矩形 5"/>
          <p:cNvSpPr/>
          <p:nvPr/>
        </p:nvSpPr>
        <p:spPr>
          <a:xfrm>
            <a:off x="7689215" y="3402330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6042025" y="2339975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 rot="1440000">
            <a:off x="3850640" y="405257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0x60000000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 rot="1440000">
            <a:off x="4777105" y="405257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0x60100000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 rot="1440000">
            <a:off x="7619365" y="405257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0x60700000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 rot="1440000">
            <a:off x="5718175" y="405257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0x60300000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 rot="1440000">
            <a:off x="6659245" y="405257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0x60500000</a:t>
            </a:r>
            <a:endParaRPr lang="en-US" altLang="zh-CN" sz="1200">
              <a:solidFill>
                <a:schemeClr val="tx1"/>
              </a:solidFill>
            </a:endParaRPr>
          </a:p>
        </p:txBody>
      </p:sp>
      <p:cxnSp>
        <p:nvCxnSpPr>
          <p:cNvPr id="15" name="直接连接符 14"/>
          <p:cNvCxnSpPr/>
          <p:nvPr/>
        </p:nvCxnSpPr>
        <p:spPr>
          <a:xfrm flipH="1">
            <a:off x="3924935" y="3872865"/>
            <a:ext cx="9525" cy="30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>
            <a:off x="3934460" y="4178935"/>
            <a:ext cx="701675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H="1">
            <a:off x="4856480" y="3872865"/>
            <a:ext cx="9525" cy="30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/>
          <p:cNvCxnSpPr/>
          <p:nvPr/>
        </p:nvCxnSpPr>
        <p:spPr>
          <a:xfrm>
            <a:off x="4866005" y="4178935"/>
            <a:ext cx="701675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 flipH="1">
            <a:off x="5797550" y="3872865"/>
            <a:ext cx="9525" cy="30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/>
          <p:nvPr/>
        </p:nvCxnSpPr>
        <p:spPr>
          <a:xfrm>
            <a:off x="5807075" y="4178935"/>
            <a:ext cx="701675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H="1">
            <a:off x="6738620" y="3872865"/>
            <a:ext cx="9525" cy="30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6748145" y="4178935"/>
            <a:ext cx="701675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接连接符 29"/>
          <p:cNvCxnSpPr/>
          <p:nvPr/>
        </p:nvCxnSpPr>
        <p:spPr>
          <a:xfrm flipH="1">
            <a:off x="7679690" y="3872865"/>
            <a:ext cx="9525" cy="30607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/>
          <p:nvPr/>
        </p:nvCxnSpPr>
        <p:spPr>
          <a:xfrm>
            <a:off x="7689215" y="4178935"/>
            <a:ext cx="701675" cy="3162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1076325" y="52260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Src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933450" y="974090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8636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13665" y="99949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25730" y="99885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/>
        </p:nvSpPr>
        <p:spPr>
          <a:xfrm>
            <a:off x="64770" y="63817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0x60000000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 flipH="1" flipV="1">
            <a:off x="186055" y="966470"/>
            <a:ext cx="784225" cy="1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矩形 7"/>
          <p:cNvSpPr/>
          <p:nvPr/>
        </p:nvSpPr>
        <p:spPr>
          <a:xfrm>
            <a:off x="2642235" y="979805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9" name="矩形 8"/>
          <p:cNvSpPr/>
          <p:nvPr/>
        </p:nvSpPr>
        <p:spPr>
          <a:xfrm>
            <a:off x="2785110" y="51816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Dest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34" name="直接连接符 33"/>
          <p:cNvCxnSpPr/>
          <p:nvPr/>
        </p:nvCxnSpPr>
        <p:spPr>
          <a:xfrm flipH="1">
            <a:off x="176530" y="1739900"/>
            <a:ext cx="755650" cy="8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矩形 34"/>
          <p:cNvSpPr/>
          <p:nvPr/>
        </p:nvSpPr>
        <p:spPr>
          <a:xfrm>
            <a:off x="9525" y="139763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ADDR_START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36" name="直接连接符 35"/>
          <p:cNvCxnSpPr/>
          <p:nvPr/>
        </p:nvCxnSpPr>
        <p:spPr>
          <a:xfrm flipH="1">
            <a:off x="176530" y="2734945"/>
            <a:ext cx="756920" cy="1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矩形 36"/>
          <p:cNvSpPr/>
          <p:nvPr/>
        </p:nvSpPr>
        <p:spPr>
          <a:xfrm>
            <a:off x="32385" y="239839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ADDR_END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932180" y="274129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430530" y="4733290"/>
            <a:ext cx="311785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ADDR_OFFSET =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ADDR_END </a:t>
            </a:r>
            <a:r>
              <a:rPr lang="en-US" altLang="zh-CN" sz="1200">
                <a:solidFill>
                  <a:schemeClr val="tx1"/>
                </a:solidFill>
              </a:rPr>
              <a:t>-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ADDR_START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6" name="右箭头 45"/>
          <p:cNvSpPr/>
          <p:nvPr/>
        </p:nvSpPr>
        <p:spPr>
          <a:xfrm rot="18000000">
            <a:off x="2072005" y="2672080"/>
            <a:ext cx="695960" cy="111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矩形 46"/>
          <p:cNvSpPr/>
          <p:nvPr/>
        </p:nvSpPr>
        <p:spPr>
          <a:xfrm>
            <a:off x="933450" y="1739265"/>
            <a:ext cx="1266190" cy="1000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FF FE FD...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49" name="矩形 48"/>
          <p:cNvSpPr/>
          <p:nvPr/>
        </p:nvSpPr>
        <p:spPr>
          <a:xfrm>
            <a:off x="2642235" y="174053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Remapped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0" name="矩形 49"/>
          <p:cNvSpPr/>
          <p:nvPr/>
        </p:nvSpPr>
        <p:spPr>
          <a:xfrm>
            <a:off x="2642235" y="274129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5106035" y="55181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Src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4963160" y="1003300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6" name="矩形 55"/>
          <p:cNvSpPr/>
          <p:nvPr/>
        </p:nvSpPr>
        <p:spPr>
          <a:xfrm>
            <a:off x="6671945" y="1009015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57" name="矩形 56"/>
          <p:cNvSpPr/>
          <p:nvPr/>
        </p:nvSpPr>
        <p:spPr>
          <a:xfrm>
            <a:off x="6814820" y="54737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Dest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4450715" y="4762500"/>
            <a:ext cx="311785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ADDR_OFFSET &lt;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ADDR_END </a:t>
            </a:r>
            <a:r>
              <a:rPr lang="en-US" altLang="zh-CN" sz="1200">
                <a:solidFill>
                  <a:schemeClr val="tx1"/>
                </a:solidFill>
              </a:rPr>
              <a:t>-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ADDR_START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4" name="右箭头 63"/>
          <p:cNvSpPr/>
          <p:nvPr/>
        </p:nvSpPr>
        <p:spPr>
          <a:xfrm rot="18000000">
            <a:off x="6101715" y="2350135"/>
            <a:ext cx="695960" cy="1117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4963160" y="1768475"/>
            <a:ext cx="1266190" cy="100076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FF FE FD...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6" name="矩形 65"/>
          <p:cNvSpPr/>
          <p:nvPr/>
        </p:nvSpPr>
        <p:spPr>
          <a:xfrm>
            <a:off x="6671945" y="176974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  <a:sym typeface="+mn-ea"/>
              </a:rPr>
              <a:t>80 81 82...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Remapped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7" name="矩形 66"/>
          <p:cNvSpPr/>
          <p:nvPr/>
        </p:nvSpPr>
        <p:spPr>
          <a:xfrm>
            <a:off x="6671945" y="2770505"/>
            <a:ext cx="1266190" cy="56324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80 81 82...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62" name="矩形 61"/>
          <p:cNvSpPr/>
          <p:nvPr/>
        </p:nvSpPr>
        <p:spPr>
          <a:xfrm>
            <a:off x="4963160" y="2332990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80 81 82...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01" name="矩形 100"/>
          <p:cNvSpPr/>
          <p:nvPr/>
        </p:nvSpPr>
        <p:spPr>
          <a:xfrm>
            <a:off x="4119245" y="65722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0x60000000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02" name="直接连接符 101"/>
          <p:cNvCxnSpPr/>
          <p:nvPr/>
        </p:nvCxnSpPr>
        <p:spPr>
          <a:xfrm flipH="1" flipV="1">
            <a:off x="4240530" y="985520"/>
            <a:ext cx="784225" cy="1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接连接符 102"/>
          <p:cNvCxnSpPr/>
          <p:nvPr/>
        </p:nvCxnSpPr>
        <p:spPr>
          <a:xfrm flipH="1">
            <a:off x="4231005" y="1758950"/>
            <a:ext cx="755650" cy="8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/>
          <p:cNvSpPr/>
          <p:nvPr/>
        </p:nvSpPr>
        <p:spPr>
          <a:xfrm>
            <a:off x="4045585" y="139763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ADDR_START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05" name="直接连接符 104"/>
          <p:cNvCxnSpPr/>
          <p:nvPr/>
        </p:nvCxnSpPr>
        <p:spPr>
          <a:xfrm flipH="1">
            <a:off x="4231005" y="2753995"/>
            <a:ext cx="756920" cy="1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矩形 105"/>
          <p:cNvSpPr/>
          <p:nvPr/>
        </p:nvSpPr>
        <p:spPr>
          <a:xfrm>
            <a:off x="4086860" y="241490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ADDR_END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07" name="矩形 106"/>
          <p:cNvSpPr/>
          <p:nvPr/>
        </p:nvSpPr>
        <p:spPr>
          <a:xfrm>
            <a:off x="9109710" y="55181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Src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08" name="矩形 107"/>
          <p:cNvSpPr/>
          <p:nvPr/>
        </p:nvSpPr>
        <p:spPr>
          <a:xfrm>
            <a:off x="8966835" y="1003300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09" name="矩形 108"/>
          <p:cNvSpPr/>
          <p:nvPr/>
        </p:nvSpPr>
        <p:spPr>
          <a:xfrm>
            <a:off x="10675620" y="1009015"/>
            <a:ext cx="1266190" cy="3535045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altLang="zh-CN"/>
          </a:p>
        </p:txBody>
      </p:sp>
      <p:sp>
        <p:nvSpPr>
          <p:cNvPr id="110" name="矩形 109"/>
          <p:cNvSpPr/>
          <p:nvPr/>
        </p:nvSpPr>
        <p:spPr>
          <a:xfrm>
            <a:off x="10818495" y="54737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 Map Dest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11" name="矩形 110"/>
          <p:cNvSpPr/>
          <p:nvPr/>
        </p:nvSpPr>
        <p:spPr>
          <a:xfrm>
            <a:off x="8454390" y="4762500"/>
            <a:ext cx="311785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>
                <a:solidFill>
                  <a:schemeClr val="tx1"/>
                </a:solidFill>
              </a:rPr>
              <a:t>ADDR_OFFSET &gt;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ADDR_END </a:t>
            </a:r>
            <a:r>
              <a:rPr lang="en-US" altLang="zh-CN" sz="1200">
                <a:solidFill>
                  <a:schemeClr val="tx1"/>
                </a:solidFill>
              </a:rPr>
              <a:t>- </a:t>
            </a:r>
            <a:r>
              <a:rPr lang="en-US" altLang="zh-CN" sz="1200">
                <a:solidFill>
                  <a:schemeClr val="tx1"/>
                </a:solidFill>
                <a:sym typeface="+mn-ea"/>
              </a:rPr>
              <a:t>ADDR_START</a:t>
            </a:r>
            <a:r>
              <a:rPr lang="en-US" altLang="zh-CN" sz="1200">
                <a:solidFill>
                  <a:schemeClr val="tx1"/>
                </a:solidFill>
              </a:rPr>
              <a:t> </a:t>
            </a:r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2" name="右箭头 111"/>
          <p:cNvSpPr/>
          <p:nvPr/>
        </p:nvSpPr>
        <p:spPr>
          <a:xfrm rot="17280000">
            <a:off x="9917430" y="2883535"/>
            <a:ext cx="1070610" cy="1174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3" name="矩形 112"/>
          <p:cNvSpPr/>
          <p:nvPr/>
        </p:nvSpPr>
        <p:spPr>
          <a:xfrm>
            <a:off x="8966835" y="1768475"/>
            <a:ext cx="1266190" cy="14046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FF FE FD...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r>
              <a:rPr lang="en-US" altLang="zh-CN" sz="1200">
                <a:solidFill>
                  <a:schemeClr val="tx1"/>
                </a:solidFill>
              </a:rPr>
              <a:t>AF AE AD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4" name="矩形 113"/>
          <p:cNvSpPr/>
          <p:nvPr/>
        </p:nvSpPr>
        <p:spPr>
          <a:xfrm>
            <a:off x="10675620" y="176974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Remapped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5" name="矩形 114"/>
          <p:cNvSpPr/>
          <p:nvPr/>
        </p:nvSpPr>
        <p:spPr>
          <a:xfrm>
            <a:off x="10674350" y="317309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6" name="矩形 115"/>
          <p:cNvSpPr/>
          <p:nvPr/>
        </p:nvSpPr>
        <p:spPr>
          <a:xfrm>
            <a:off x="8966835" y="3173095"/>
            <a:ext cx="1266190" cy="100076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00 01 02...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  <a:p>
            <a:pPr algn="ctr"/>
            <a:r>
              <a:rPr lang="en-US" altLang="zh-CN" sz="1200">
                <a:solidFill>
                  <a:schemeClr val="tx1"/>
                </a:solidFill>
              </a:rPr>
              <a:t>Original</a:t>
            </a:r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  <a:p>
            <a:pPr algn="ctr"/>
            <a:endParaRPr lang="en-US" altLang="zh-CN" sz="1200">
              <a:solidFill>
                <a:schemeClr val="tx1"/>
              </a:solidFill>
            </a:endParaRPr>
          </a:p>
        </p:txBody>
      </p:sp>
      <p:sp>
        <p:nvSpPr>
          <p:cNvPr id="117" name="矩形 116"/>
          <p:cNvSpPr/>
          <p:nvPr/>
        </p:nvSpPr>
        <p:spPr>
          <a:xfrm>
            <a:off x="8122920" y="65722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0x60000000</a:t>
            </a:r>
            <a:endParaRPr lang="en-US" altLang="zh-CN" sz="1000">
              <a:solidFill>
                <a:schemeClr val="tx1"/>
              </a:solidFill>
            </a:endParaRPr>
          </a:p>
        </p:txBody>
      </p:sp>
      <p:cxnSp>
        <p:nvCxnSpPr>
          <p:cNvPr id="118" name="直接连接符 117"/>
          <p:cNvCxnSpPr/>
          <p:nvPr/>
        </p:nvCxnSpPr>
        <p:spPr>
          <a:xfrm flipH="1" flipV="1">
            <a:off x="8244205" y="985520"/>
            <a:ext cx="784225" cy="1333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接连接符 118"/>
          <p:cNvCxnSpPr/>
          <p:nvPr/>
        </p:nvCxnSpPr>
        <p:spPr>
          <a:xfrm flipH="1">
            <a:off x="8234680" y="1758950"/>
            <a:ext cx="755650" cy="825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/>
          <p:nvPr/>
        </p:nvCxnSpPr>
        <p:spPr>
          <a:xfrm flipH="1">
            <a:off x="8234680" y="2753995"/>
            <a:ext cx="756920" cy="1905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矩形 120"/>
          <p:cNvSpPr/>
          <p:nvPr/>
        </p:nvSpPr>
        <p:spPr>
          <a:xfrm>
            <a:off x="8090535" y="241490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ADDR_END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2" name="矩形 121"/>
          <p:cNvSpPr/>
          <p:nvPr/>
        </p:nvSpPr>
        <p:spPr>
          <a:xfrm>
            <a:off x="8067675" y="1397635"/>
            <a:ext cx="109156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000">
                <a:solidFill>
                  <a:schemeClr val="tx1"/>
                </a:solidFill>
              </a:rPr>
              <a:t>ADDR_START</a:t>
            </a:r>
            <a:endParaRPr lang="en-US" altLang="zh-CN" sz="1000">
              <a:solidFill>
                <a:schemeClr val="tx1"/>
              </a:solidFill>
            </a:endParaRPr>
          </a:p>
        </p:txBody>
      </p:sp>
      <p:sp>
        <p:nvSpPr>
          <p:cNvPr id="123" name="矩形 122"/>
          <p:cNvSpPr/>
          <p:nvPr/>
        </p:nvSpPr>
        <p:spPr>
          <a:xfrm>
            <a:off x="10675620" y="2770505"/>
            <a:ext cx="1266190" cy="4032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altLang="zh-CN" sz="1200">
                <a:solidFill>
                  <a:schemeClr val="tx1"/>
                </a:solidFill>
              </a:rPr>
              <a:t>AF AE AD</a:t>
            </a:r>
            <a:endParaRPr lang="en-US" altLang="zh-CN" sz="1200">
              <a:solidFill>
                <a:schemeClr val="tx1"/>
              </a:solidFill>
            </a:endParaRPr>
          </a:p>
          <a:p>
            <a:pPr algn="l"/>
            <a:endParaRPr lang="en-US" altLang="zh-CN" sz="120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2600325" y="68072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2091690" y="1132205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16" name="左大括号 15"/>
          <p:cNvSpPr/>
          <p:nvPr/>
        </p:nvSpPr>
        <p:spPr>
          <a:xfrm rot="5400000">
            <a:off x="2924810" y="-443865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933450" y="2038985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1874520" y="2038985"/>
            <a:ext cx="139192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1</a:t>
            </a:r>
            <a:endParaRPr lang="en-US" altLang="zh-CN" sz="1600"/>
          </a:p>
        </p:txBody>
      </p:sp>
      <p:cxnSp>
        <p:nvCxnSpPr>
          <p:cNvPr id="25" name="直接连接符 24"/>
          <p:cNvCxnSpPr/>
          <p:nvPr/>
        </p:nvCxnSpPr>
        <p:spPr>
          <a:xfrm flipH="1">
            <a:off x="-2286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63195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4925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连接符 27"/>
          <p:cNvCxnSpPr/>
          <p:nvPr/>
        </p:nvCxnSpPr>
        <p:spPr>
          <a:xfrm flipH="1">
            <a:off x="697865" y="118554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 2"/>
          <p:cNvSpPr/>
          <p:nvPr/>
        </p:nvSpPr>
        <p:spPr>
          <a:xfrm>
            <a:off x="3266440" y="2038985"/>
            <a:ext cx="1391920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Temp</a:t>
            </a:r>
            <a:endParaRPr lang="en-US" altLang="zh-CN" sz="1600"/>
          </a:p>
        </p:txBody>
      </p:sp>
      <p:sp>
        <p:nvSpPr>
          <p:cNvPr id="6" name="矩形 5"/>
          <p:cNvSpPr/>
          <p:nvPr/>
        </p:nvSpPr>
        <p:spPr>
          <a:xfrm>
            <a:off x="4658360" y="2038985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3" name="上下箭头 32"/>
          <p:cNvSpPr/>
          <p:nvPr/>
        </p:nvSpPr>
        <p:spPr>
          <a:xfrm>
            <a:off x="3050540" y="976630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4" name="矩形 43"/>
          <p:cNvSpPr/>
          <p:nvPr/>
        </p:nvSpPr>
        <p:spPr>
          <a:xfrm>
            <a:off x="3266440" y="2821940"/>
            <a:ext cx="1391285" cy="4705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cxnSp>
        <p:nvCxnSpPr>
          <p:cNvPr id="46" name="直接箭头连接符 45"/>
          <p:cNvCxnSpPr/>
          <p:nvPr/>
        </p:nvCxnSpPr>
        <p:spPr>
          <a:xfrm flipV="1">
            <a:off x="3962400" y="2509520"/>
            <a:ext cx="0" cy="313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矩形 1"/>
          <p:cNvSpPr/>
          <p:nvPr/>
        </p:nvSpPr>
        <p:spPr>
          <a:xfrm>
            <a:off x="2600325" y="377507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" name="矩形 3"/>
          <p:cNvSpPr/>
          <p:nvPr/>
        </p:nvSpPr>
        <p:spPr>
          <a:xfrm>
            <a:off x="2091690" y="4226560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7" name="左大括号 6"/>
          <p:cNvSpPr/>
          <p:nvPr/>
        </p:nvSpPr>
        <p:spPr>
          <a:xfrm rot="5400000">
            <a:off x="2924810" y="2650490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矩形 7"/>
          <p:cNvSpPr/>
          <p:nvPr/>
        </p:nvSpPr>
        <p:spPr>
          <a:xfrm>
            <a:off x="933450" y="5133340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875155" y="5133340"/>
            <a:ext cx="139192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1</a:t>
            </a:r>
            <a:endParaRPr lang="en-US" altLang="zh-CN" sz="1600"/>
          </a:p>
        </p:txBody>
      </p:sp>
      <p:cxnSp>
        <p:nvCxnSpPr>
          <p:cNvPr id="10" name="直接连接符 9"/>
          <p:cNvCxnSpPr/>
          <p:nvPr/>
        </p:nvCxnSpPr>
        <p:spPr>
          <a:xfrm flipH="1">
            <a:off x="5527675" y="100965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697865" y="427990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4658360" y="5133340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15" name="上下箭头 14"/>
          <p:cNvSpPr/>
          <p:nvPr/>
        </p:nvSpPr>
        <p:spPr>
          <a:xfrm>
            <a:off x="3050540" y="4070985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3267075" y="5133340"/>
            <a:ext cx="1391285" cy="4705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sp>
        <p:nvSpPr>
          <p:cNvPr id="22" name="矩形 21"/>
          <p:cNvSpPr/>
          <p:nvPr/>
        </p:nvSpPr>
        <p:spPr>
          <a:xfrm>
            <a:off x="8391525" y="68961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882890" y="1141095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24" name="左大括号 23"/>
          <p:cNvSpPr/>
          <p:nvPr/>
        </p:nvSpPr>
        <p:spPr>
          <a:xfrm rot="5400000">
            <a:off x="8716010" y="-434975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矩形 28"/>
          <p:cNvSpPr/>
          <p:nvPr/>
        </p:nvSpPr>
        <p:spPr>
          <a:xfrm>
            <a:off x="6724650" y="2047875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7666355" y="2047875"/>
            <a:ext cx="1391920" cy="470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cxnSp>
        <p:nvCxnSpPr>
          <p:cNvPr id="31" name="直接连接符 30"/>
          <p:cNvCxnSpPr/>
          <p:nvPr/>
        </p:nvCxnSpPr>
        <p:spPr>
          <a:xfrm flipH="1">
            <a:off x="6489065" y="119443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10449560" y="2047875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34" name="上下箭头 33"/>
          <p:cNvSpPr/>
          <p:nvPr/>
        </p:nvSpPr>
        <p:spPr>
          <a:xfrm>
            <a:off x="8841740" y="985520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矩形 34"/>
          <p:cNvSpPr/>
          <p:nvPr/>
        </p:nvSpPr>
        <p:spPr>
          <a:xfrm>
            <a:off x="9058275" y="2047875"/>
            <a:ext cx="1391285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sp>
        <p:nvSpPr>
          <p:cNvPr id="58" name="矩形 57"/>
          <p:cNvSpPr/>
          <p:nvPr/>
        </p:nvSpPr>
        <p:spPr>
          <a:xfrm>
            <a:off x="1791335" y="360045"/>
            <a:ext cx="259842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Step1: </a:t>
            </a:r>
            <a:r>
              <a:rPr lang="zh-CN" altLang="en-US" sz="1400" b="1">
                <a:solidFill>
                  <a:srgbClr val="0070C0"/>
                </a:solidFill>
              </a:rPr>
              <a:t>将</a:t>
            </a:r>
            <a:r>
              <a:rPr lang="en-US" altLang="zh-CN" sz="1400" b="1">
                <a:solidFill>
                  <a:srgbClr val="0070C0"/>
                </a:solidFill>
              </a:rPr>
              <a:t>App2</a:t>
            </a:r>
            <a:r>
              <a:rPr lang="zh-CN" altLang="en-US" sz="1400" b="1">
                <a:solidFill>
                  <a:srgbClr val="0070C0"/>
                </a:solidFill>
              </a:rPr>
              <a:t>放入后</a:t>
            </a:r>
            <a:r>
              <a:rPr lang="en-US" altLang="zh-CN" sz="1400" b="1">
                <a:solidFill>
                  <a:srgbClr val="0070C0"/>
                </a:solidFill>
              </a:rPr>
              <a:t>Temp</a:t>
            </a:r>
            <a:r>
              <a:rPr lang="zh-CN" altLang="en-US" sz="1400" b="1">
                <a:solidFill>
                  <a:srgbClr val="0070C0"/>
                </a:solidFill>
              </a:rPr>
              <a:t>区</a:t>
            </a:r>
            <a:endParaRPr lang="zh-CN" altLang="en-US" sz="1400" b="1">
              <a:solidFill>
                <a:srgbClr val="0070C0"/>
              </a:solidFill>
            </a:endParaRPr>
          </a:p>
        </p:txBody>
      </p:sp>
      <p:sp>
        <p:nvSpPr>
          <p:cNvPr id="59" name="矩形 58"/>
          <p:cNvSpPr/>
          <p:nvPr/>
        </p:nvSpPr>
        <p:spPr>
          <a:xfrm>
            <a:off x="1791335" y="3453765"/>
            <a:ext cx="259842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Step2: </a:t>
            </a:r>
            <a:r>
              <a:rPr lang="zh-CN" altLang="en-US" sz="1400" b="1">
                <a:solidFill>
                  <a:srgbClr val="0070C0"/>
                </a:solidFill>
              </a:rPr>
              <a:t>将</a:t>
            </a:r>
            <a:r>
              <a:rPr lang="en-US" altLang="zh-CN" sz="1400" b="1">
                <a:solidFill>
                  <a:srgbClr val="0070C0"/>
                </a:solidFill>
              </a:rPr>
              <a:t>App2</a:t>
            </a:r>
            <a:r>
              <a:rPr lang="zh-CN" altLang="en-US" sz="1400" b="1">
                <a:solidFill>
                  <a:srgbClr val="0070C0"/>
                </a:solidFill>
              </a:rPr>
              <a:t>重</a:t>
            </a:r>
            <a:r>
              <a:rPr lang="zh-CN" altLang="en-US" sz="1400" b="1">
                <a:solidFill>
                  <a:srgbClr val="0070C0"/>
                </a:solidFill>
              </a:rPr>
              <a:t>映射到</a:t>
            </a:r>
            <a:r>
              <a:rPr lang="en-US" altLang="zh-CN" sz="1400" b="1">
                <a:solidFill>
                  <a:srgbClr val="0070C0"/>
                </a:solidFill>
              </a:rPr>
              <a:t>App1</a:t>
            </a:r>
            <a:endParaRPr lang="zh-CN" altLang="en-US" sz="1400" b="1">
              <a:solidFill>
                <a:srgbClr val="0070C0"/>
              </a:solidFill>
            </a:endParaRPr>
          </a:p>
        </p:txBody>
      </p:sp>
      <p:sp>
        <p:nvSpPr>
          <p:cNvPr id="73" name="矩形 72"/>
          <p:cNvSpPr/>
          <p:nvPr/>
        </p:nvSpPr>
        <p:spPr>
          <a:xfrm>
            <a:off x="7496810" y="401955"/>
            <a:ext cx="269748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Step3: Remap</a:t>
            </a:r>
            <a:r>
              <a:rPr lang="zh-CN" altLang="en-US" sz="1400" b="1">
                <a:solidFill>
                  <a:srgbClr val="0070C0"/>
                </a:solidFill>
              </a:rPr>
              <a:t>已</a:t>
            </a:r>
            <a:r>
              <a:rPr lang="zh-CN" altLang="en-US" sz="1400" b="1">
                <a:solidFill>
                  <a:srgbClr val="0070C0"/>
                </a:solidFill>
              </a:rPr>
              <a:t>使能</a:t>
            </a:r>
            <a:r>
              <a:rPr lang="zh-CN" sz="1400" b="1">
                <a:solidFill>
                  <a:srgbClr val="0070C0"/>
                </a:solidFill>
              </a:rPr>
              <a:t>，更新完毕</a:t>
            </a:r>
            <a:endParaRPr lang="zh-CN" altLang="en-US" sz="1400" b="1">
              <a:solidFill>
                <a:srgbClr val="0070C0"/>
              </a:solidFill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2573020" y="5827395"/>
            <a:ext cx="139128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Enable Remap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37" name="肘形连接符 36"/>
          <p:cNvCxnSpPr>
            <a:stCxn id="19" idx="2"/>
            <a:endCxn id="9" idx="2"/>
          </p:cNvCxnSpPr>
          <p:nvPr/>
        </p:nvCxnSpPr>
        <p:spPr>
          <a:xfrm rot="5400000">
            <a:off x="3267075" y="4907915"/>
            <a:ext cx="3175" cy="1391920"/>
          </a:xfrm>
          <a:prstGeom prst="bentConnector3">
            <a:avLst>
              <a:gd name="adj1" fmla="val 75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矩形 38"/>
          <p:cNvSpPr/>
          <p:nvPr/>
        </p:nvSpPr>
        <p:spPr>
          <a:xfrm>
            <a:off x="7666355" y="2518410"/>
            <a:ext cx="1391920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1</a:t>
            </a:r>
            <a:endParaRPr lang="en-US" altLang="zh-CN" sz="1600"/>
          </a:p>
        </p:txBody>
      </p:sp>
      <p:sp>
        <p:nvSpPr>
          <p:cNvPr id="40" name="矩形 39"/>
          <p:cNvSpPr/>
          <p:nvPr/>
        </p:nvSpPr>
        <p:spPr>
          <a:xfrm>
            <a:off x="8391525" y="341693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7882890" y="3868420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42" name="左大括号 41"/>
          <p:cNvSpPr/>
          <p:nvPr/>
        </p:nvSpPr>
        <p:spPr>
          <a:xfrm rot="5400000">
            <a:off x="8716010" y="2292350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6724650" y="4775200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7666355" y="4775200"/>
            <a:ext cx="1391920" cy="470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6489065" y="392176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10449560" y="4775200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9" name="上下箭头 48"/>
          <p:cNvSpPr/>
          <p:nvPr/>
        </p:nvSpPr>
        <p:spPr>
          <a:xfrm>
            <a:off x="8841740" y="3712845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9058275" y="4775200"/>
            <a:ext cx="1391285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sp>
        <p:nvSpPr>
          <p:cNvPr id="51" name="矩形 50"/>
          <p:cNvSpPr/>
          <p:nvPr/>
        </p:nvSpPr>
        <p:spPr>
          <a:xfrm>
            <a:off x="7595870" y="3129280"/>
            <a:ext cx="259842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Step4: </a:t>
            </a:r>
            <a:r>
              <a:rPr lang="zh-CN" sz="1400" b="1">
                <a:solidFill>
                  <a:srgbClr val="0070C0"/>
                </a:solidFill>
              </a:rPr>
              <a:t>将</a:t>
            </a:r>
            <a:r>
              <a:rPr lang="en-US" altLang="zh-CN" sz="1400" b="1">
                <a:solidFill>
                  <a:srgbClr val="0070C0"/>
                </a:solidFill>
              </a:rPr>
              <a:t>App3</a:t>
            </a:r>
            <a:r>
              <a:rPr lang="zh-CN" altLang="en-US" sz="1400" b="1">
                <a:solidFill>
                  <a:srgbClr val="0070C0"/>
                </a:solidFill>
              </a:rPr>
              <a:t>放入前</a:t>
            </a:r>
            <a:r>
              <a:rPr lang="en-US" altLang="zh-CN" sz="1400" b="1">
                <a:solidFill>
                  <a:srgbClr val="0070C0"/>
                </a:solidFill>
              </a:rPr>
              <a:t>Temp</a:t>
            </a:r>
            <a:r>
              <a:rPr lang="zh-CN" altLang="en-US" sz="1400" b="1">
                <a:solidFill>
                  <a:srgbClr val="0070C0"/>
                </a:solidFill>
              </a:rPr>
              <a:t>区</a:t>
            </a:r>
            <a:endParaRPr lang="zh-CN" altLang="en-US" sz="1400" b="1">
              <a:solidFill>
                <a:srgbClr val="0070C0"/>
              </a:solidFill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7666355" y="5245735"/>
            <a:ext cx="1391920" cy="470535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1</a:t>
            </a:r>
            <a:endParaRPr lang="en-US" altLang="zh-CN" sz="1600"/>
          </a:p>
          <a:p>
            <a:pPr algn="ctr"/>
            <a:r>
              <a:rPr lang="en-US" altLang="zh-CN" sz="1600"/>
              <a:t>Temp</a:t>
            </a:r>
            <a:endParaRPr lang="en-US" altLang="zh-CN" sz="1600"/>
          </a:p>
        </p:txBody>
      </p:sp>
      <p:sp>
        <p:nvSpPr>
          <p:cNvPr id="53" name="矩形 52"/>
          <p:cNvSpPr/>
          <p:nvPr/>
        </p:nvSpPr>
        <p:spPr>
          <a:xfrm>
            <a:off x="7665720" y="6029325"/>
            <a:ext cx="1391285" cy="4705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3</a:t>
            </a:r>
            <a:endParaRPr lang="en-US" altLang="zh-CN" sz="1600"/>
          </a:p>
        </p:txBody>
      </p:sp>
      <p:cxnSp>
        <p:nvCxnSpPr>
          <p:cNvPr id="54" name="直接箭头连接符 53"/>
          <p:cNvCxnSpPr/>
          <p:nvPr/>
        </p:nvCxnSpPr>
        <p:spPr>
          <a:xfrm flipV="1">
            <a:off x="8361045" y="5716270"/>
            <a:ext cx="0" cy="31305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25" name="直接连接符 24"/>
          <p:cNvCxnSpPr/>
          <p:nvPr/>
        </p:nvCxnSpPr>
        <p:spPr>
          <a:xfrm flipH="1">
            <a:off x="-2286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163195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349250" y="100901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2211705" y="589280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41" name="矩形 40"/>
          <p:cNvSpPr/>
          <p:nvPr/>
        </p:nvSpPr>
        <p:spPr>
          <a:xfrm>
            <a:off x="1703070" y="1040765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42" name="左大括号 41"/>
          <p:cNvSpPr/>
          <p:nvPr/>
        </p:nvSpPr>
        <p:spPr>
          <a:xfrm rot="5400000">
            <a:off x="2536190" y="-535305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3" name="矩形 42"/>
          <p:cNvSpPr/>
          <p:nvPr/>
        </p:nvSpPr>
        <p:spPr>
          <a:xfrm>
            <a:off x="544830" y="1947545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1486535" y="1947545"/>
            <a:ext cx="1391920" cy="47053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cxnSp>
        <p:nvCxnSpPr>
          <p:cNvPr id="47" name="直接连接符 46"/>
          <p:cNvCxnSpPr/>
          <p:nvPr/>
        </p:nvCxnSpPr>
        <p:spPr>
          <a:xfrm flipH="1">
            <a:off x="309245" y="1094105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矩形 47"/>
          <p:cNvSpPr/>
          <p:nvPr/>
        </p:nvSpPr>
        <p:spPr>
          <a:xfrm>
            <a:off x="4269740" y="1947545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49" name="上下箭头 48"/>
          <p:cNvSpPr/>
          <p:nvPr/>
        </p:nvSpPr>
        <p:spPr>
          <a:xfrm>
            <a:off x="2661920" y="885190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矩形 49"/>
          <p:cNvSpPr/>
          <p:nvPr/>
        </p:nvSpPr>
        <p:spPr>
          <a:xfrm>
            <a:off x="2878455" y="1947545"/>
            <a:ext cx="1391285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sp>
        <p:nvSpPr>
          <p:cNvPr id="51" name="矩形 50"/>
          <p:cNvSpPr/>
          <p:nvPr/>
        </p:nvSpPr>
        <p:spPr>
          <a:xfrm>
            <a:off x="1416050" y="301625"/>
            <a:ext cx="259842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Step5: </a:t>
            </a:r>
            <a:r>
              <a:rPr lang="zh-CN" sz="1400" b="1">
                <a:solidFill>
                  <a:srgbClr val="0070C0"/>
                </a:solidFill>
              </a:rPr>
              <a:t>取消</a:t>
            </a:r>
            <a:r>
              <a:rPr lang="en-US" altLang="zh-CN" sz="1400" b="1">
                <a:solidFill>
                  <a:srgbClr val="0070C0"/>
                </a:solidFill>
              </a:rPr>
              <a:t>App2</a:t>
            </a:r>
            <a:r>
              <a:rPr lang="zh-CN" altLang="en-US" sz="1400" b="1">
                <a:solidFill>
                  <a:srgbClr val="0070C0"/>
                </a:solidFill>
              </a:rPr>
              <a:t>的重映射</a:t>
            </a:r>
            <a:endParaRPr lang="zh-CN" altLang="en-US" sz="1400" b="1">
              <a:solidFill>
                <a:srgbClr val="0070C0"/>
              </a:solidFill>
            </a:endParaRPr>
          </a:p>
        </p:txBody>
      </p:sp>
      <p:sp>
        <p:nvSpPr>
          <p:cNvPr id="53" name="矩形 52"/>
          <p:cNvSpPr/>
          <p:nvPr/>
        </p:nvSpPr>
        <p:spPr>
          <a:xfrm>
            <a:off x="1485900" y="2418080"/>
            <a:ext cx="1391285" cy="47053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3</a:t>
            </a:r>
            <a:endParaRPr lang="en-US" altLang="zh-CN" sz="1600"/>
          </a:p>
        </p:txBody>
      </p:sp>
      <p:cxnSp>
        <p:nvCxnSpPr>
          <p:cNvPr id="55" name="直接连接符 54"/>
          <p:cNvCxnSpPr>
            <a:stCxn id="45" idx="2"/>
          </p:cNvCxnSpPr>
          <p:nvPr/>
        </p:nvCxnSpPr>
        <p:spPr>
          <a:xfrm>
            <a:off x="2182495" y="2418080"/>
            <a:ext cx="635" cy="89154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>
            <a:off x="2163445" y="3300095"/>
            <a:ext cx="1433830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>
            <a:endCxn id="50" idx="2"/>
          </p:cNvCxnSpPr>
          <p:nvPr/>
        </p:nvCxnSpPr>
        <p:spPr>
          <a:xfrm flipH="1" flipV="1">
            <a:off x="3574415" y="2418080"/>
            <a:ext cx="3175" cy="9112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矩形 59"/>
          <p:cNvSpPr/>
          <p:nvPr/>
        </p:nvSpPr>
        <p:spPr>
          <a:xfrm>
            <a:off x="2211705" y="2888615"/>
            <a:ext cx="1391285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Recover Remap</a:t>
            </a:r>
            <a:endParaRPr lang="en-US" altLang="zh-CN" sz="1400">
              <a:solidFill>
                <a:schemeClr val="tx1"/>
              </a:solidFill>
            </a:endParaRPr>
          </a:p>
        </p:txBody>
      </p:sp>
      <p:cxnSp>
        <p:nvCxnSpPr>
          <p:cNvPr id="61" name="直接连接符 60"/>
          <p:cNvCxnSpPr/>
          <p:nvPr/>
        </p:nvCxnSpPr>
        <p:spPr>
          <a:xfrm flipH="1">
            <a:off x="347980" y="414147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2210435" y="3721735"/>
            <a:ext cx="98044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>
                <a:solidFill>
                  <a:schemeClr val="tx1"/>
                </a:solidFill>
              </a:rPr>
              <a:t>FlexSPI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63" name="矩形 62"/>
          <p:cNvSpPr/>
          <p:nvPr/>
        </p:nvSpPr>
        <p:spPr>
          <a:xfrm>
            <a:off x="1701800" y="4173220"/>
            <a:ext cx="1997710" cy="53975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Serial NOR Flash</a:t>
            </a:r>
            <a:endParaRPr lang="en-US" altLang="zh-CN"/>
          </a:p>
        </p:txBody>
      </p:sp>
      <p:sp>
        <p:nvSpPr>
          <p:cNvPr id="64" name="左大括号 63"/>
          <p:cNvSpPr/>
          <p:nvPr/>
        </p:nvSpPr>
        <p:spPr>
          <a:xfrm rot="5400000">
            <a:off x="2534920" y="2597150"/>
            <a:ext cx="358140" cy="45891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5" name="矩形 64"/>
          <p:cNvSpPr/>
          <p:nvPr/>
        </p:nvSpPr>
        <p:spPr>
          <a:xfrm>
            <a:off x="543560" y="5080000"/>
            <a:ext cx="941070" cy="47053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L2 OTA Boot</a:t>
            </a:r>
            <a:endParaRPr lang="en-US" altLang="zh-CN" sz="1600">
              <a:solidFill>
                <a:schemeClr val="tx1"/>
              </a:solidFill>
            </a:endParaRPr>
          </a:p>
        </p:txBody>
      </p:sp>
      <p:cxnSp>
        <p:nvCxnSpPr>
          <p:cNvPr id="67" name="直接连接符 66"/>
          <p:cNvCxnSpPr/>
          <p:nvPr/>
        </p:nvCxnSpPr>
        <p:spPr>
          <a:xfrm flipH="1">
            <a:off x="307975" y="4226560"/>
            <a:ext cx="9525" cy="1323975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矩形 67"/>
          <p:cNvSpPr/>
          <p:nvPr/>
        </p:nvSpPr>
        <p:spPr>
          <a:xfrm>
            <a:off x="4268470" y="5080000"/>
            <a:ext cx="648970" cy="47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6">
                    <a:lumMod val="60000"/>
                    <a:lumOff val="40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>
                <a:solidFill>
                  <a:schemeClr val="tx1"/>
                </a:solidFill>
              </a:rPr>
              <a:t>User Data</a:t>
            </a:r>
            <a:endParaRPr lang="en-US" altLang="zh-CN" sz="1600">
              <a:solidFill>
                <a:schemeClr val="tx1"/>
              </a:solidFill>
            </a:endParaRPr>
          </a:p>
        </p:txBody>
      </p:sp>
      <p:sp>
        <p:nvSpPr>
          <p:cNvPr id="69" name="上下箭头 68"/>
          <p:cNvSpPr/>
          <p:nvPr/>
        </p:nvSpPr>
        <p:spPr>
          <a:xfrm>
            <a:off x="2660650" y="4017645"/>
            <a:ext cx="106680" cy="176530"/>
          </a:xfrm>
          <a:prstGeom prst="up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0" name="矩形 69"/>
          <p:cNvSpPr/>
          <p:nvPr/>
        </p:nvSpPr>
        <p:spPr>
          <a:xfrm>
            <a:off x="2877185" y="5080000"/>
            <a:ext cx="1391285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2</a:t>
            </a:r>
            <a:endParaRPr lang="en-US" altLang="zh-CN" sz="1600"/>
          </a:p>
        </p:txBody>
      </p:sp>
      <p:sp>
        <p:nvSpPr>
          <p:cNvPr id="71" name="矩形 70"/>
          <p:cNvSpPr/>
          <p:nvPr/>
        </p:nvSpPr>
        <p:spPr>
          <a:xfrm>
            <a:off x="1315720" y="3434080"/>
            <a:ext cx="2697480" cy="4514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400" b="1">
                <a:solidFill>
                  <a:srgbClr val="0070C0"/>
                </a:solidFill>
              </a:rPr>
              <a:t>Step6: </a:t>
            </a:r>
            <a:r>
              <a:rPr lang="en-US" sz="1400" b="1">
                <a:solidFill>
                  <a:srgbClr val="0070C0"/>
                </a:solidFill>
              </a:rPr>
              <a:t>Remap</a:t>
            </a:r>
            <a:r>
              <a:rPr lang="zh-CN" altLang="en-US" sz="1400" b="1">
                <a:solidFill>
                  <a:srgbClr val="0070C0"/>
                </a:solidFill>
              </a:rPr>
              <a:t>已取消，更新完毕</a:t>
            </a:r>
            <a:endParaRPr lang="zh-CN" altLang="en-US" sz="1400" b="1">
              <a:solidFill>
                <a:srgbClr val="0070C0"/>
              </a:solidFill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1484630" y="5080000"/>
            <a:ext cx="1391285" cy="47053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App 3</a:t>
            </a:r>
            <a:endParaRPr lang="en-US" altLang="zh-CN" sz="16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1778</Words>
  <Application>WPS 演示</Application>
  <PresentationFormat>宽屏</PresentationFormat>
  <Paragraphs>375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Jay Heng</dc:creator>
  <cp:lastModifiedBy>nxa07314</cp:lastModifiedBy>
  <cp:revision>151</cp:revision>
  <dcterms:created xsi:type="dcterms:W3CDTF">2020-03-30T07:15:00Z</dcterms:created>
  <dcterms:modified xsi:type="dcterms:W3CDTF">2020-08-14T14:35:28Z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2052-11.1.0.9912</vt:lpwstr>
  </property>
</Properties>
</file>