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561840" y="2113280"/>
            <a:ext cx="2235835" cy="2186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i.MXRT1062</a:t>
            </a:r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938520" y="2289810"/>
            <a:ext cx="980440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FlexSPI1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38520" y="3721735"/>
            <a:ext cx="980440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FlexSPI2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45940" y="3279775"/>
            <a:ext cx="980440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eLCDIF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9" name="左右箭头 8"/>
          <p:cNvSpPr/>
          <p:nvPr/>
        </p:nvSpPr>
        <p:spPr>
          <a:xfrm>
            <a:off x="6797675" y="2441575"/>
            <a:ext cx="461010" cy="14732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左右箭头 9"/>
          <p:cNvSpPr/>
          <p:nvPr/>
        </p:nvSpPr>
        <p:spPr>
          <a:xfrm>
            <a:off x="6797675" y="3878580"/>
            <a:ext cx="461010" cy="14732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左右箭头 10"/>
          <p:cNvSpPr/>
          <p:nvPr/>
        </p:nvSpPr>
        <p:spPr>
          <a:xfrm>
            <a:off x="4095750" y="3442335"/>
            <a:ext cx="461010" cy="14732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258685" y="2153285"/>
            <a:ext cx="1265555" cy="7251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QuadSPI</a:t>
            </a:r>
            <a:endParaRPr lang="en-US" altLang="zh-CN"/>
          </a:p>
          <a:p>
            <a:pPr algn="ctr"/>
            <a:r>
              <a:rPr lang="en-US" altLang="zh-CN"/>
              <a:t>Flash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7258685" y="3589655"/>
            <a:ext cx="1265555" cy="72517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32MB</a:t>
            </a:r>
            <a:endParaRPr lang="en-US" altLang="zh-CN"/>
          </a:p>
          <a:p>
            <a:pPr algn="ctr"/>
            <a:r>
              <a:rPr lang="en-US" altLang="zh-CN"/>
              <a:t>HyperRAM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2094865" y="2153285"/>
            <a:ext cx="2000885" cy="202120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480x480 LCD</a:t>
            </a:r>
            <a:endParaRPr lang="en-US" altLang="zh-CN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en-US" altLang="zh-CN" sz="1400"/>
          </a:p>
          <a:p>
            <a:pPr algn="ctr"/>
            <a:endParaRPr lang="en-US" altLang="zh-CN" sz="1400"/>
          </a:p>
          <a:p>
            <a:pPr algn="ctr"/>
            <a:r>
              <a:rPr lang="en-US" altLang="zh-CN" sz="1400"/>
              <a:t>Drived by ST7701S</a:t>
            </a:r>
            <a:endParaRPr lang="en-US" altLang="zh-CN" sz="1400"/>
          </a:p>
        </p:txBody>
      </p:sp>
      <p:sp>
        <p:nvSpPr>
          <p:cNvPr id="15" name="矩形 14"/>
          <p:cNvSpPr/>
          <p:nvPr/>
        </p:nvSpPr>
        <p:spPr>
          <a:xfrm>
            <a:off x="2339340" y="2588895"/>
            <a:ext cx="1511300" cy="133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左大括号 15"/>
          <p:cNvSpPr/>
          <p:nvPr/>
        </p:nvSpPr>
        <p:spPr>
          <a:xfrm>
            <a:off x="8524240" y="1858645"/>
            <a:ext cx="392430" cy="13144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916670" y="1971040"/>
            <a:ext cx="941070" cy="4705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L2 Boot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8916670" y="2588895"/>
            <a:ext cx="941070" cy="4705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App</a:t>
            </a:r>
            <a:endParaRPr lang="en-US" altLang="zh-CN"/>
          </a:p>
        </p:txBody>
      </p:sp>
      <p:sp>
        <p:nvSpPr>
          <p:cNvPr id="19" name="左大括号 18"/>
          <p:cNvSpPr/>
          <p:nvPr/>
        </p:nvSpPr>
        <p:spPr>
          <a:xfrm>
            <a:off x="8524240" y="3354705"/>
            <a:ext cx="392430" cy="12928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916670" y="3461385"/>
            <a:ext cx="941070" cy="4705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App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8916670" y="4098290"/>
            <a:ext cx="941070" cy="4705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frameBuffer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339340" y="2598420"/>
            <a:ext cx="1511300" cy="446400"/>
          </a:xfrm>
          <a:prstGeom prst="rect">
            <a:avLst/>
          </a:prstGeom>
          <a:gradFill>
            <a:gsLst>
              <a:gs pos="0">
                <a:srgbClr val="E30000"/>
              </a:gs>
              <a:gs pos="50000">
                <a:srgbClr val="760303"/>
              </a:gs>
            </a:gsLst>
            <a:lin ang="10800000" scaled="0"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339340" y="3035300"/>
            <a:ext cx="1511300" cy="446400"/>
          </a:xfrm>
          <a:prstGeom prst="rect">
            <a:avLst/>
          </a:prstGeom>
          <a:gradFill>
            <a:gsLst>
              <a:gs pos="0">
                <a:srgbClr val="14CD68"/>
              </a:gs>
              <a:gs pos="51000">
                <a:srgbClr val="0B6E38"/>
              </a:gs>
            </a:gsLst>
            <a:lin ang="108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339340" y="3485515"/>
            <a:ext cx="1511300" cy="446400"/>
          </a:xfrm>
          <a:prstGeom prst="rect">
            <a:avLst/>
          </a:prstGeom>
          <a:gradFill>
            <a:gsLst>
              <a:gs pos="0">
                <a:srgbClr val="007BD3"/>
              </a:gs>
              <a:gs pos="50000">
                <a:srgbClr val="034373"/>
              </a:gs>
            </a:gsLst>
            <a:lin ang="108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2556510" y="2607945"/>
            <a:ext cx="9525" cy="13239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2742565" y="2607945"/>
            <a:ext cx="9525" cy="13239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2928620" y="2607945"/>
            <a:ext cx="9525" cy="13239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3090545" y="2607945"/>
            <a:ext cx="9525" cy="13239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3272155" y="2607945"/>
            <a:ext cx="9525" cy="13239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3451225" y="2607945"/>
            <a:ext cx="9525" cy="13239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3637280" y="2607945"/>
            <a:ext cx="9525" cy="13239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682115" y="1604010"/>
            <a:ext cx="8827770" cy="3177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Customer Board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379595" y="2113915"/>
            <a:ext cx="2235835" cy="2186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i.MXRT1062</a:t>
            </a:r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756275" y="2290445"/>
            <a:ext cx="980440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FlexSPI1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56275" y="3722370"/>
            <a:ext cx="980440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SEMC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63695" y="3280410"/>
            <a:ext cx="980440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eLCDIF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9" name="左右箭头 8"/>
          <p:cNvSpPr/>
          <p:nvPr/>
        </p:nvSpPr>
        <p:spPr>
          <a:xfrm>
            <a:off x="6615430" y="2442210"/>
            <a:ext cx="461010" cy="14732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左右箭头 9"/>
          <p:cNvSpPr/>
          <p:nvPr/>
        </p:nvSpPr>
        <p:spPr>
          <a:xfrm>
            <a:off x="6615430" y="3879215"/>
            <a:ext cx="461010" cy="14732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左右箭头 10"/>
          <p:cNvSpPr/>
          <p:nvPr/>
        </p:nvSpPr>
        <p:spPr>
          <a:xfrm>
            <a:off x="3913505" y="3442970"/>
            <a:ext cx="461010" cy="14732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076440" y="2153920"/>
            <a:ext cx="1265555" cy="7251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/>
              <a:t>QuadSPI/Hyper</a:t>
            </a:r>
            <a:endParaRPr lang="en-US" altLang="zh-CN"/>
          </a:p>
          <a:p>
            <a:pPr algn="ctr"/>
            <a:r>
              <a:rPr lang="en-US" altLang="zh-CN"/>
              <a:t>Flash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7076440" y="3590290"/>
            <a:ext cx="1265555" cy="72517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32MB</a:t>
            </a:r>
            <a:endParaRPr lang="en-US" altLang="zh-CN"/>
          </a:p>
          <a:p>
            <a:pPr algn="ctr"/>
            <a:r>
              <a:rPr lang="en-US" altLang="zh-CN"/>
              <a:t>SDRAM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1912620" y="2153920"/>
            <a:ext cx="2000885" cy="202120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480x272 LCD</a:t>
            </a:r>
            <a:endParaRPr lang="en-US" altLang="zh-CN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en-US" altLang="zh-CN" sz="1400"/>
          </a:p>
          <a:p>
            <a:pPr algn="ctr"/>
            <a:endParaRPr lang="en-US" altLang="zh-CN" sz="1400"/>
          </a:p>
          <a:p>
            <a:pPr algn="ctr"/>
            <a:r>
              <a:rPr lang="en-US" altLang="zh-CN" sz="1400"/>
              <a:t>RK043FN02H-CT</a:t>
            </a:r>
            <a:endParaRPr lang="en-US" altLang="zh-CN" sz="1400"/>
          </a:p>
        </p:txBody>
      </p:sp>
      <p:sp>
        <p:nvSpPr>
          <p:cNvPr id="15" name="矩形 14"/>
          <p:cNvSpPr/>
          <p:nvPr/>
        </p:nvSpPr>
        <p:spPr>
          <a:xfrm>
            <a:off x="2157095" y="2589530"/>
            <a:ext cx="1511300" cy="133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左大括号 15"/>
          <p:cNvSpPr/>
          <p:nvPr/>
        </p:nvSpPr>
        <p:spPr>
          <a:xfrm>
            <a:off x="8341995" y="1859280"/>
            <a:ext cx="392430" cy="13144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734425" y="1971675"/>
            <a:ext cx="941070" cy="4705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DCD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8734425" y="2589530"/>
            <a:ext cx="941070" cy="4705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App</a:t>
            </a:r>
            <a:endParaRPr lang="en-US" altLang="zh-CN"/>
          </a:p>
        </p:txBody>
      </p:sp>
      <p:sp>
        <p:nvSpPr>
          <p:cNvPr id="19" name="左大括号 18"/>
          <p:cNvSpPr/>
          <p:nvPr/>
        </p:nvSpPr>
        <p:spPr>
          <a:xfrm>
            <a:off x="8341995" y="3355340"/>
            <a:ext cx="392430" cy="12928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734425" y="3462020"/>
            <a:ext cx="941070" cy="4705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App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8734425" y="4098925"/>
            <a:ext cx="941070" cy="4705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frameBuffer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57095" y="2599055"/>
            <a:ext cx="1511300" cy="446400"/>
          </a:xfrm>
          <a:prstGeom prst="rect">
            <a:avLst/>
          </a:prstGeom>
          <a:gradFill>
            <a:gsLst>
              <a:gs pos="0">
                <a:srgbClr val="E30000"/>
              </a:gs>
              <a:gs pos="50000">
                <a:srgbClr val="760303"/>
              </a:gs>
            </a:gsLst>
            <a:lin ang="10800000" scaled="0"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157095" y="3035935"/>
            <a:ext cx="1511300" cy="446400"/>
          </a:xfrm>
          <a:prstGeom prst="rect">
            <a:avLst/>
          </a:prstGeom>
          <a:gradFill>
            <a:gsLst>
              <a:gs pos="0">
                <a:srgbClr val="14CD68"/>
              </a:gs>
              <a:gs pos="51000">
                <a:srgbClr val="0B6E38"/>
              </a:gs>
            </a:gsLst>
            <a:lin ang="108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157095" y="3486150"/>
            <a:ext cx="1511300" cy="446400"/>
          </a:xfrm>
          <a:prstGeom prst="rect">
            <a:avLst/>
          </a:prstGeom>
          <a:gradFill>
            <a:gsLst>
              <a:gs pos="0">
                <a:srgbClr val="007BD3"/>
              </a:gs>
              <a:gs pos="50000">
                <a:srgbClr val="034373"/>
              </a:gs>
            </a:gsLst>
            <a:lin ang="108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499870" y="1604645"/>
            <a:ext cx="8827770" cy="3177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NXP EVK Board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133975" y="3304540"/>
            <a:ext cx="726440" cy="62420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1MB</a:t>
            </a:r>
            <a:endParaRPr lang="en-US" altLang="zh-CN" sz="1400">
              <a:solidFill>
                <a:schemeClr val="tx1"/>
              </a:solidFill>
            </a:endParaRP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RAM</a:t>
            </a:r>
            <a:endParaRPr lang="en-US" altLang="zh-CN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561840" y="1230630"/>
            <a:ext cx="2235835" cy="2186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i.MXRT1062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938520" y="1407160"/>
            <a:ext cx="980440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FlexSPI1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38520" y="2839085"/>
            <a:ext cx="980440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FlexSPI2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26255" y="2255520"/>
            <a:ext cx="980440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eLCDIF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9" name="左右箭头 8"/>
          <p:cNvSpPr/>
          <p:nvPr/>
        </p:nvSpPr>
        <p:spPr>
          <a:xfrm>
            <a:off x="6797675" y="1558925"/>
            <a:ext cx="461010" cy="14732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左右箭头 9"/>
          <p:cNvSpPr/>
          <p:nvPr/>
        </p:nvSpPr>
        <p:spPr>
          <a:xfrm>
            <a:off x="6797675" y="2995930"/>
            <a:ext cx="461010" cy="14732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左右箭头 10"/>
          <p:cNvSpPr/>
          <p:nvPr/>
        </p:nvSpPr>
        <p:spPr>
          <a:xfrm>
            <a:off x="4095750" y="2578735"/>
            <a:ext cx="1113155" cy="137795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258685" y="1270635"/>
            <a:ext cx="1265555" cy="7251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QuadSPI</a:t>
            </a:r>
            <a:endParaRPr lang="en-US" altLang="zh-CN"/>
          </a:p>
          <a:p>
            <a:pPr algn="ctr"/>
            <a:r>
              <a:rPr lang="en-US" altLang="zh-CN"/>
              <a:t>Flash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7258685" y="2707005"/>
            <a:ext cx="1265555" cy="72517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32MB</a:t>
            </a:r>
            <a:endParaRPr lang="en-US" altLang="zh-CN"/>
          </a:p>
          <a:p>
            <a:pPr algn="ctr"/>
            <a:r>
              <a:rPr lang="en-US" altLang="zh-CN"/>
              <a:t>HyperRAM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2094865" y="1270635"/>
            <a:ext cx="2000885" cy="202120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480x480 LCD</a:t>
            </a:r>
            <a:endParaRPr lang="en-US" altLang="zh-CN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en-US" altLang="zh-CN" sz="1400"/>
          </a:p>
          <a:p>
            <a:pPr algn="ctr"/>
            <a:endParaRPr lang="en-US" altLang="zh-CN" sz="1400"/>
          </a:p>
          <a:p>
            <a:pPr algn="ctr"/>
            <a:r>
              <a:rPr lang="en-US" altLang="zh-CN" sz="1400"/>
              <a:t>Drived by ST7701S</a:t>
            </a:r>
            <a:endParaRPr lang="en-US" altLang="zh-CN" sz="1400"/>
          </a:p>
        </p:txBody>
      </p:sp>
      <p:sp>
        <p:nvSpPr>
          <p:cNvPr id="15" name="矩形 14"/>
          <p:cNvSpPr/>
          <p:nvPr/>
        </p:nvSpPr>
        <p:spPr>
          <a:xfrm>
            <a:off x="2339340" y="1706245"/>
            <a:ext cx="1511300" cy="133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左大括号 15"/>
          <p:cNvSpPr/>
          <p:nvPr/>
        </p:nvSpPr>
        <p:spPr>
          <a:xfrm>
            <a:off x="8524240" y="975995"/>
            <a:ext cx="392430" cy="13144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916670" y="1088390"/>
            <a:ext cx="941070" cy="4705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L2 Boot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8916670" y="1706245"/>
            <a:ext cx="941070" cy="4705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App</a:t>
            </a:r>
            <a:endParaRPr lang="en-US" altLang="zh-CN"/>
          </a:p>
        </p:txBody>
      </p:sp>
      <p:sp>
        <p:nvSpPr>
          <p:cNvPr id="19" name="左大括号 18"/>
          <p:cNvSpPr/>
          <p:nvPr/>
        </p:nvSpPr>
        <p:spPr>
          <a:xfrm>
            <a:off x="8524240" y="2472055"/>
            <a:ext cx="392430" cy="12928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916670" y="2578735"/>
            <a:ext cx="941070" cy="4705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App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5208905" y="2369185"/>
            <a:ext cx="941070" cy="47053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frameBuffer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877695" y="733425"/>
            <a:ext cx="8210550" cy="316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Customer Board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209540" y="2089785"/>
            <a:ext cx="941070" cy="749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OCRAM</a:t>
            </a:r>
            <a:endParaRPr lang="en-US" altLang="zh-CN" sz="1200">
              <a:solidFill>
                <a:schemeClr val="tx1"/>
              </a:solidFill>
            </a:endParaRPr>
          </a:p>
          <a:p>
            <a:pPr algn="ctr"/>
            <a:endParaRPr lang="en-US" altLang="zh-CN" sz="1200">
              <a:solidFill>
                <a:schemeClr val="tx1"/>
              </a:solidFill>
            </a:endParaRPr>
          </a:p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pic>
        <p:nvPicPr>
          <p:cNvPr id="3" name="图片 2" descr="scener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7595" y="1706245"/>
            <a:ext cx="1496060" cy="1339215"/>
          </a:xfrm>
          <a:prstGeom prst="rect">
            <a:avLst/>
          </a:prstGeom>
        </p:spPr>
      </p:pic>
      <p:pic>
        <p:nvPicPr>
          <p:cNvPr id="6" name="图片 5" descr="scener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9340" y="4158615"/>
            <a:ext cx="1496060" cy="1339215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>
          <a:xfrm>
            <a:off x="5208905" y="3540760"/>
            <a:ext cx="941070" cy="2990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SWD</a:t>
            </a:r>
            <a:endParaRPr lang="en-US" altLang="zh-CN"/>
          </a:p>
        </p:txBody>
      </p:sp>
      <p:sp>
        <p:nvSpPr>
          <p:cNvPr id="34" name="矩形 33"/>
          <p:cNvSpPr/>
          <p:nvPr/>
        </p:nvSpPr>
        <p:spPr>
          <a:xfrm>
            <a:off x="5208905" y="2368550"/>
            <a:ext cx="941070" cy="4705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frameBuffer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35" name="左右箭头 34"/>
          <p:cNvSpPr/>
          <p:nvPr/>
        </p:nvSpPr>
        <p:spPr>
          <a:xfrm rot="5400000">
            <a:off x="5327015" y="3124200"/>
            <a:ext cx="701040" cy="131445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902075" y="4677410"/>
            <a:ext cx="980440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python script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546985" y="5497830"/>
            <a:ext cx="1097280" cy="256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scenery.jpg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882515" y="4936490"/>
            <a:ext cx="1097280" cy="256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scenery.bin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071235" y="4677410"/>
            <a:ext cx="1402715" cy="7747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J-Link</a:t>
            </a:r>
            <a:endParaRPr lang="en-US" altLang="zh-CN"/>
          </a:p>
        </p:txBody>
      </p:sp>
      <p:sp>
        <p:nvSpPr>
          <p:cNvPr id="42" name="圆角右箭头 41"/>
          <p:cNvSpPr/>
          <p:nvPr/>
        </p:nvSpPr>
        <p:spPr>
          <a:xfrm flipH="1">
            <a:off x="6150610" y="3601085"/>
            <a:ext cx="294640" cy="1075690"/>
          </a:xfrm>
          <a:prstGeom prst="ben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328410" y="4062095"/>
            <a:ext cx="2588260" cy="452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J-Link Commander</a:t>
            </a:r>
            <a:endParaRPr lang="en-US" altLang="zh-CN" sz="1400">
              <a:solidFill>
                <a:schemeClr val="tx1"/>
              </a:solidFill>
            </a:endParaRP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loadbin 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scenery.bin</a:t>
            </a:r>
            <a:r>
              <a:rPr lang="en-US" altLang="zh-CN" sz="1400">
                <a:solidFill>
                  <a:schemeClr val="tx1"/>
                </a:solidFill>
              </a:rPr>
              <a:t> 0x20200000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44" name="右箭头 43"/>
          <p:cNvSpPr/>
          <p:nvPr/>
        </p:nvSpPr>
        <p:spPr>
          <a:xfrm>
            <a:off x="3850640" y="5128895"/>
            <a:ext cx="1117600" cy="1270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右箭头 44"/>
          <p:cNvSpPr/>
          <p:nvPr/>
        </p:nvSpPr>
        <p:spPr>
          <a:xfrm>
            <a:off x="5815965" y="5140960"/>
            <a:ext cx="255905" cy="1149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8916670" y="3290570"/>
            <a:ext cx="941070" cy="470535"/>
          </a:xfrm>
          <a:prstGeom prst="rect">
            <a:avLst/>
          </a:prstGeom>
          <a:noFill/>
          <a:ln w="28575"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frameBuffer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 flipH="1" flipV="1">
            <a:off x="6151245" y="2578735"/>
            <a:ext cx="2765425" cy="667385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479</Words>
  <Application>WPS 演示</Application>
  <PresentationFormat>宽屏</PresentationFormat>
  <Paragraphs>158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 Heng</dc:creator>
  <cp:lastModifiedBy>nxa07314</cp:lastModifiedBy>
  <cp:revision>11</cp:revision>
  <dcterms:created xsi:type="dcterms:W3CDTF">2020-03-30T07:15:00Z</dcterms:created>
  <dcterms:modified xsi:type="dcterms:W3CDTF">2020-04-01T13:20:10Z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