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5252720" y="2152650"/>
            <a:ext cx="2235835" cy="218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i.MXRT1170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629400" y="232918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29400" y="376110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SEMC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36820" y="331914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eLCDIF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7488555" y="2480945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7488555" y="3917950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左右箭头 10"/>
          <p:cNvSpPr/>
          <p:nvPr/>
        </p:nvSpPr>
        <p:spPr>
          <a:xfrm>
            <a:off x="4786630" y="3481705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49565" y="2192655"/>
            <a:ext cx="1961515" cy="10490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ym typeface="+mn-ea"/>
              </a:rPr>
              <a:t>OctalSPI Flash </a:t>
            </a:r>
            <a:r>
              <a:rPr lang="en-US" altLang="zh-CN" sz="1200" b="1">
                <a:sym typeface="+mn-ea"/>
              </a:rPr>
              <a:t>(64MB)</a:t>
            </a:r>
            <a:endParaRPr lang="en-US" altLang="zh-CN" sz="1200" b="1"/>
          </a:p>
          <a:p>
            <a:pPr algn="ctr"/>
            <a:r>
              <a:rPr lang="en-US" altLang="zh-CN" sz="1600" b="1"/>
              <a:t>QuadSPI Flash </a:t>
            </a:r>
            <a:r>
              <a:rPr lang="en-US" altLang="zh-CN" sz="1200" b="1"/>
              <a:t>(32MB)</a:t>
            </a:r>
            <a:endParaRPr lang="en-US" altLang="zh-CN" sz="1200" b="1"/>
          </a:p>
          <a:p>
            <a:pPr algn="ctr"/>
            <a:endParaRPr lang="en-US" altLang="zh-CN"/>
          </a:p>
          <a:p>
            <a:pPr algn="ctr"/>
            <a:r>
              <a:rPr lang="en-US" altLang="zh-CN" sz="1400"/>
              <a:t>1280x480,24bpp image</a:t>
            </a:r>
            <a:endParaRPr lang="en-US" altLang="zh-CN" sz="1400"/>
          </a:p>
        </p:txBody>
      </p:sp>
      <p:sp>
        <p:nvSpPr>
          <p:cNvPr id="13" name="矩形 12"/>
          <p:cNvSpPr/>
          <p:nvPr/>
        </p:nvSpPr>
        <p:spPr>
          <a:xfrm>
            <a:off x="7949565" y="3629025"/>
            <a:ext cx="1716405" cy="9499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/>
              <a:t>64MB</a:t>
            </a:r>
            <a:endParaRPr lang="en-US" altLang="zh-CN" sz="1600" b="1"/>
          </a:p>
          <a:p>
            <a:pPr algn="ctr"/>
            <a:r>
              <a:rPr lang="en-US" altLang="zh-CN" sz="1600" b="1"/>
              <a:t>SDRAM</a:t>
            </a:r>
            <a:endParaRPr lang="en-US" altLang="zh-CN" sz="1600" b="1"/>
          </a:p>
          <a:p>
            <a:pPr algn="ctr"/>
            <a:r>
              <a:rPr lang="en-US" altLang="zh-CN" sz="1400">
                <a:sym typeface="+mn-ea"/>
              </a:rPr>
              <a:t> (16bit x 2)</a:t>
            </a:r>
            <a:endParaRPr lang="en-US" altLang="zh-CN" sz="1400"/>
          </a:p>
        </p:txBody>
      </p:sp>
      <p:sp>
        <p:nvSpPr>
          <p:cNvPr id="14" name="矩形 13"/>
          <p:cNvSpPr/>
          <p:nvPr/>
        </p:nvSpPr>
        <p:spPr>
          <a:xfrm>
            <a:off x="1913255" y="2192655"/>
            <a:ext cx="2873375" cy="20212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1280x480 LVDS LCD</a:t>
            </a:r>
            <a:endParaRPr lang="en-US" altLang="zh-CN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1400"/>
          </a:p>
          <a:p>
            <a:pPr algn="ctr"/>
            <a:endParaRPr lang="en-US" altLang="zh-CN" sz="1400"/>
          </a:p>
          <a:p>
            <a:pPr algn="ctr"/>
            <a:r>
              <a:rPr lang="en-US" altLang="zh-CN" sz="1400"/>
              <a:t>TM103XDKP13</a:t>
            </a:r>
            <a:endParaRPr lang="en-US" altLang="zh-CN" sz="1400"/>
          </a:p>
        </p:txBody>
      </p:sp>
      <p:sp>
        <p:nvSpPr>
          <p:cNvPr id="15" name="矩形 14"/>
          <p:cNvSpPr/>
          <p:nvPr/>
        </p:nvSpPr>
        <p:spPr>
          <a:xfrm>
            <a:off x="2157730" y="2628265"/>
            <a:ext cx="2383790" cy="1339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499870" y="1604645"/>
            <a:ext cx="8827770" cy="325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NXP DC Board</a:t>
            </a:r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007100" y="3343275"/>
            <a:ext cx="726440" cy="62420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2MB</a:t>
            </a:r>
            <a:endParaRPr lang="en-US" altLang="zh-CN" sz="1400">
              <a:solidFill>
                <a:schemeClr val="tx1"/>
              </a:solidFill>
            </a:endParaRPr>
          </a:p>
          <a:p>
            <a:pPr algn="ctr"/>
            <a:r>
              <a:rPr lang="en-US" altLang="zh-CN" sz="1400">
                <a:solidFill>
                  <a:schemeClr val="tx1"/>
                </a:solidFill>
              </a:rPr>
              <a:t>RAM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95495" y="3147060"/>
            <a:ext cx="843280" cy="33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en-US" altLang="zh-CN" sz="800">
                <a:solidFill>
                  <a:schemeClr val="tx1"/>
                </a:solidFill>
              </a:rPr>
              <a:t>RGB2LVDS</a:t>
            </a:r>
            <a:endParaRPr lang="zh-CN" altLang="en-US" sz="800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WPS 演示</Application>
  <PresentationFormat>宽屏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Heng</dc:creator>
  <cp:lastModifiedBy>nxa07314</cp:lastModifiedBy>
  <cp:revision>15</cp:revision>
  <dcterms:created xsi:type="dcterms:W3CDTF">2020-03-30T07:15:00Z</dcterms:created>
  <dcterms:modified xsi:type="dcterms:W3CDTF">2020-06-04T07:16:56Z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