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076325" y="522605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FlexSPI Map Src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33450" y="974090"/>
            <a:ext cx="1266190" cy="35350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86360" y="1009015"/>
            <a:ext cx="9525" cy="1323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113665" y="999490"/>
            <a:ext cx="9525" cy="1323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125730" y="998855"/>
            <a:ext cx="9525" cy="1323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4770" y="638175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0x08000000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 flipV="1">
            <a:off x="186055" y="966470"/>
            <a:ext cx="784225" cy="133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642235" y="979805"/>
            <a:ext cx="1266190" cy="35350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2785110" y="518160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FlexSPI Map Dest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176530" y="1739900"/>
            <a:ext cx="755650" cy="8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9525" y="1397635"/>
            <a:ext cx="1091565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ADDR_START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176530" y="2734945"/>
            <a:ext cx="756920" cy="19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2385" y="2398395"/>
            <a:ext cx="1091565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ADDR_END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32180" y="2741295"/>
            <a:ext cx="1266190" cy="1000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tx1"/>
                </a:solidFill>
              </a:rPr>
              <a:t>00 01 02...</a:t>
            </a:r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en-US" altLang="zh-CN" sz="1200">
                <a:solidFill>
                  <a:schemeClr val="tx1"/>
                </a:solidFill>
              </a:rPr>
              <a:t>Original</a:t>
            </a:r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30530" y="4733290"/>
            <a:ext cx="311785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ADDR_OFFSET = 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ADDR_END </a:t>
            </a:r>
            <a:r>
              <a:rPr lang="en-US" altLang="zh-CN" sz="1200">
                <a:solidFill>
                  <a:schemeClr val="tx1"/>
                </a:solidFill>
              </a:rPr>
              <a:t>- 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ADDR_START</a:t>
            </a:r>
            <a:r>
              <a:rPr lang="en-US" altLang="zh-CN" sz="1200">
                <a:solidFill>
                  <a:schemeClr val="tx1"/>
                </a:solidFill>
              </a:rPr>
              <a:t> 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6" name="右箭头 45"/>
          <p:cNvSpPr/>
          <p:nvPr/>
        </p:nvSpPr>
        <p:spPr>
          <a:xfrm rot="18000000">
            <a:off x="2072005" y="2672080"/>
            <a:ext cx="695960" cy="111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933450" y="1739265"/>
            <a:ext cx="1266190" cy="1000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tx1"/>
                </a:solidFill>
              </a:rPr>
              <a:t>FF FE FD...</a:t>
            </a:r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642235" y="1740535"/>
            <a:ext cx="1266190" cy="1000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tx1"/>
                </a:solidFill>
              </a:rPr>
              <a:t>00 01 02...</a:t>
            </a:r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en-US" altLang="zh-CN" sz="1200">
                <a:solidFill>
                  <a:schemeClr val="tx1"/>
                </a:solidFill>
              </a:rPr>
              <a:t>Remapped</a:t>
            </a:r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642235" y="2741295"/>
            <a:ext cx="1266190" cy="1000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tx1"/>
                </a:solidFill>
              </a:rPr>
              <a:t>00 01 02...</a:t>
            </a:r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en-US" altLang="zh-CN" sz="1200">
                <a:solidFill>
                  <a:schemeClr val="tx1"/>
                </a:solidFill>
              </a:rPr>
              <a:t>Original</a:t>
            </a:r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106035" y="551815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FlexSPI Map Src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963160" y="1003300"/>
            <a:ext cx="1266190" cy="35350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56" name="矩形 55"/>
          <p:cNvSpPr/>
          <p:nvPr/>
        </p:nvSpPr>
        <p:spPr>
          <a:xfrm>
            <a:off x="6671945" y="1009015"/>
            <a:ext cx="1266190" cy="35350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57" name="矩形 56"/>
          <p:cNvSpPr/>
          <p:nvPr/>
        </p:nvSpPr>
        <p:spPr>
          <a:xfrm>
            <a:off x="6814820" y="547370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FlexSPI Map Dest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450715" y="4762500"/>
            <a:ext cx="311785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ADDR_OFFSET &lt; 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ADDR_END </a:t>
            </a:r>
            <a:r>
              <a:rPr lang="en-US" altLang="zh-CN" sz="1200">
                <a:solidFill>
                  <a:schemeClr val="tx1"/>
                </a:solidFill>
              </a:rPr>
              <a:t>- 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ADDR_START</a:t>
            </a:r>
            <a:r>
              <a:rPr lang="en-US" altLang="zh-CN" sz="1200">
                <a:solidFill>
                  <a:schemeClr val="tx1"/>
                </a:solidFill>
              </a:rPr>
              <a:t> 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4" name="右箭头 63"/>
          <p:cNvSpPr/>
          <p:nvPr/>
        </p:nvSpPr>
        <p:spPr>
          <a:xfrm rot="18000000">
            <a:off x="6101715" y="2350135"/>
            <a:ext cx="695960" cy="111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963160" y="1768475"/>
            <a:ext cx="1266190" cy="1000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tx1"/>
                </a:solidFill>
              </a:rPr>
              <a:t>FF FE FD...</a:t>
            </a:r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671945" y="1769745"/>
            <a:ext cx="1266190" cy="1000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tx1"/>
                </a:solidFill>
              </a:rPr>
              <a:t>00 01 02...</a:t>
            </a:r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  <a:sym typeface="+mn-ea"/>
              </a:rPr>
              <a:t>80 81 82...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en-US" altLang="zh-CN" sz="1200">
                <a:solidFill>
                  <a:schemeClr val="tx1"/>
                </a:solidFill>
              </a:rPr>
              <a:t>Remapped</a:t>
            </a:r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671945" y="2770505"/>
            <a:ext cx="1266190" cy="5632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tx1"/>
                </a:solidFill>
              </a:rPr>
              <a:t>80 81 82...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en-US" altLang="zh-CN" sz="1200">
                <a:solidFill>
                  <a:schemeClr val="tx1"/>
                </a:solidFill>
              </a:rPr>
              <a:t>Original</a:t>
            </a:r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963160" y="2332990"/>
            <a:ext cx="1266190" cy="1000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tx1"/>
                </a:solidFill>
              </a:rPr>
              <a:t>00 01 02...</a:t>
            </a:r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</a:rPr>
              <a:t>80 81 82...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en-US" altLang="zh-CN" sz="1200">
                <a:solidFill>
                  <a:schemeClr val="tx1"/>
                </a:solidFill>
              </a:rPr>
              <a:t>Original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119245" y="657225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0x08000000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02" name="直接连接符 101"/>
          <p:cNvCxnSpPr/>
          <p:nvPr/>
        </p:nvCxnSpPr>
        <p:spPr>
          <a:xfrm flipH="1" flipV="1">
            <a:off x="4240530" y="985520"/>
            <a:ext cx="784225" cy="133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 flipH="1">
            <a:off x="4231005" y="1758950"/>
            <a:ext cx="755650" cy="8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4045585" y="1397635"/>
            <a:ext cx="1091565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ADDR_START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05" name="直接连接符 104"/>
          <p:cNvCxnSpPr/>
          <p:nvPr/>
        </p:nvCxnSpPr>
        <p:spPr>
          <a:xfrm flipH="1">
            <a:off x="4231005" y="2753995"/>
            <a:ext cx="756920" cy="19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4086860" y="2414905"/>
            <a:ext cx="1091565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ADDR_END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9109710" y="551815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FlexSPI Map Src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8966835" y="1003300"/>
            <a:ext cx="1266190" cy="35350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09" name="矩形 108"/>
          <p:cNvSpPr/>
          <p:nvPr/>
        </p:nvSpPr>
        <p:spPr>
          <a:xfrm>
            <a:off x="10675620" y="1009015"/>
            <a:ext cx="1266190" cy="35350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10" name="矩形 109"/>
          <p:cNvSpPr/>
          <p:nvPr/>
        </p:nvSpPr>
        <p:spPr>
          <a:xfrm>
            <a:off x="10818495" y="547370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FlexSPI Map Dest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8454390" y="4762500"/>
            <a:ext cx="311785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ADDR_OFFSET &gt; 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ADDR_END </a:t>
            </a:r>
            <a:r>
              <a:rPr lang="en-US" altLang="zh-CN" sz="1200">
                <a:solidFill>
                  <a:schemeClr val="tx1"/>
                </a:solidFill>
              </a:rPr>
              <a:t>- 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ADDR_START</a:t>
            </a:r>
            <a:r>
              <a:rPr lang="en-US" altLang="zh-CN" sz="1200">
                <a:solidFill>
                  <a:schemeClr val="tx1"/>
                </a:solidFill>
              </a:rPr>
              <a:t> 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2" name="右箭头 111"/>
          <p:cNvSpPr/>
          <p:nvPr/>
        </p:nvSpPr>
        <p:spPr>
          <a:xfrm rot="17280000">
            <a:off x="9917430" y="2883535"/>
            <a:ext cx="1070610" cy="117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8966835" y="1768475"/>
            <a:ext cx="1266190" cy="14046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tx1"/>
                </a:solidFill>
              </a:rPr>
              <a:t>FF FE FD...</a:t>
            </a:r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</a:rPr>
              <a:t>AF AE AD</a:t>
            </a:r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0675620" y="1769745"/>
            <a:ext cx="1266190" cy="1000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tx1"/>
                </a:solidFill>
              </a:rPr>
              <a:t>00 01 02...</a:t>
            </a:r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en-US" altLang="zh-CN" sz="1200">
                <a:solidFill>
                  <a:schemeClr val="tx1"/>
                </a:solidFill>
              </a:rPr>
              <a:t>Remapped</a:t>
            </a:r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10674350" y="3173095"/>
            <a:ext cx="1266190" cy="1000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tx1"/>
                </a:solidFill>
              </a:rPr>
              <a:t>00 01 02...</a:t>
            </a:r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en-US" altLang="zh-CN" sz="1200">
                <a:solidFill>
                  <a:schemeClr val="tx1"/>
                </a:solidFill>
              </a:rPr>
              <a:t>Original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8966835" y="3173095"/>
            <a:ext cx="1266190" cy="1000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tx1"/>
                </a:solidFill>
              </a:rPr>
              <a:t>00 01 02...</a:t>
            </a:r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en-US" altLang="zh-CN" sz="1200">
                <a:solidFill>
                  <a:schemeClr val="tx1"/>
                </a:solidFill>
              </a:rPr>
              <a:t>Original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endParaRPr lang="en-US" altLang="zh-CN" sz="1200">
              <a:solidFill>
                <a:schemeClr val="tx1"/>
              </a:solidFill>
            </a:endParaRPr>
          </a:p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8122920" y="657225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0x08000000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18" name="直接连接符 117"/>
          <p:cNvCxnSpPr/>
          <p:nvPr/>
        </p:nvCxnSpPr>
        <p:spPr>
          <a:xfrm flipH="1" flipV="1">
            <a:off x="8244205" y="985520"/>
            <a:ext cx="784225" cy="133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 flipH="1">
            <a:off x="8234680" y="1758950"/>
            <a:ext cx="755650" cy="8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 flipH="1">
            <a:off x="8234680" y="2753995"/>
            <a:ext cx="756920" cy="19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8090535" y="2414905"/>
            <a:ext cx="1091565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ADDR_END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8067675" y="1397635"/>
            <a:ext cx="1091565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ADDR_START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10675620" y="2770505"/>
            <a:ext cx="1266190" cy="403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tx1"/>
                </a:solidFill>
              </a:rPr>
              <a:t>AF AE AD</a:t>
            </a:r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</Words>
  <Application>WPS 演示</Application>
  <PresentationFormat>宽屏</PresentationFormat>
  <Paragraphs>111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 Heng</dc:creator>
  <cp:lastModifiedBy>nxa07314</cp:lastModifiedBy>
  <cp:revision>152</cp:revision>
  <dcterms:created xsi:type="dcterms:W3CDTF">2020-03-30T07:15:00Z</dcterms:created>
  <dcterms:modified xsi:type="dcterms:W3CDTF">2020-08-20T08:54:49Z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