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73980" y="1778000"/>
            <a:ext cx="1678305" cy="27647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i.MXRT1xxx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5436870" y="2882265"/>
            <a:ext cx="1146810" cy="332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FlexSPI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7184390" y="2751455"/>
            <a:ext cx="1231265" cy="5930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Serial NOR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4bit/8bit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9" name="Arrow: Left-Right 18"/>
          <p:cNvSpPr/>
          <p:nvPr/>
        </p:nvSpPr>
        <p:spPr>
          <a:xfrm>
            <a:off x="6583680" y="2934970"/>
            <a:ext cx="574040" cy="226695"/>
          </a:xfrm>
          <a:prstGeom prst="left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27"/>
          <p:cNvSpPr/>
          <p:nvPr/>
        </p:nvSpPr>
        <p:spPr>
          <a:xfrm>
            <a:off x="6557744" y="2360552"/>
            <a:ext cx="1434519" cy="234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36870" y="3411220"/>
            <a:ext cx="1146810" cy="33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FlexSPI</a:t>
            </a:r>
            <a:endParaRPr lang="zh-CN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71875" y="3303905"/>
            <a:ext cx="1239520" cy="549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HyperRAM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8bit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zh-CN" alt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5443220" y="2360295"/>
            <a:ext cx="1146810" cy="302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SEMC</a:t>
            </a:r>
            <a:endParaRPr lang="zh-CN" altLang="en-US" dirty="0"/>
          </a:p>
        </p:txBody>
      </p:sp>
      <p:sp>
        <p:nvSpPr>
          <p:cNvPr id="17" name="Arrow: Left-Right 16"/>
          <p:cNvSpPr/>
          <p:nvPr/>
        </p:nvSpPr>
        <p:spPr>
          <a:xfrm>
            <a:off x="4838065" y="3465195"/>
            <a:ext cx="586105" cy="226695"/>
          </a:xfrm>
          <a:prstGeom prst="left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/>
          <p:cNvSpPr/>
          <p:nvPr/>
        </p:nvSpPr>
        <p:spPr>
          <a:xfrm>
            <a:off x="3571875" y="2228850"/>
            <a:ext cx="1240155" cy="5664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SDRAM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16bit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zh-CN" altLang="en-US" sz="1200" dirty="0"/>
          </a:p>
        </p:txBody>
      </p:sp>
      <p:sp>
        <p:nvSpPr>
          <p:cNvPr id="20" name="Arrow: Left-Right 19"/>
          <p:cNvSpPr/>
          <p:nvPr/>
        </p:nvSpPr>
        <p:spPr>
          <a:xfrm>
            <a:off x="4838065" y="2398395"/>
            <a:ext cx="605155" cy="226695"/>
          </a:xfrm>
          <a:prstGeom prst="left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3"/>
          <p:cNvSpPr/>
          <p:nvPr/>
        </p:nvSpPr>
        <p:spPr>
          <a:xfrm>
            <a:off x="5443220" y="3924935"/>
            <a:ext cx="1146810" cy="33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LPSPI1-4</a:t>
            </a:r>
            <a:endParaRPr lang="zh-CN" altLang="en-US" dirty="0"/>
          </a:p>
        </p:txBody>
      </p:sp>
      <p:sp>
        <p:nvSpPr>
          <p:cNvPr id="3" name="Rectangle 5"/>
          <p:cNvSpPr/>
          <p:nvPr/>
        </p:nvSpPr>
        <p:spPr>
          <a:xfrm>
            <a:off x="7184390" y="3796030"/>
            <a:ext cx="1232535" cy="5930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QSPI NOR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1bit SDR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8" name="Arrow: Left-Right 16"/>
          <p:cNvSpPr/>
          <p:nvPr/>
        </p:nvSpPr>
        <p:spPr>
          <a:xfrm>
            <a:off x="6583680" y="3978910"/>
            <a:ext cx="600710" cy="226695"/>
          </a:xfrm>
          <a:prstGeom prst="left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/>
          <p:nvPr/>
        </p:nvSpPr>
        <p:spPr>
          <a:xfrm>
            <a:off x="2249805" y="2050415"/>
            <a:ext cx="1360805" cy="18459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i.MXRT1010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2" name="Rectangle 4"/>
          <p:cNvSpPr/>
          <p:nvPr/>
        </p:nvSpPr>
        <p:spPr>
          <a:xfrm>
            <a:off x="2477770" y="2573020"/>
            <a:ext cx="864235" cy="1042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FlexSPI</a:t>
            </a:r>
            <a:endParaRPr lang="zh-CN" altLang="en-US" dirty="0"/>
          </a:p>
        </p:txBody>
      </p:sp>
      <p:sp>
        <p:nvSpPr>
          <p:cNvPr id="33" name="Rectangle 5"/>
          <p:cNvSpPr/>
          <p:nvPr/>
        </p:nvSpPr>
        <p:spPr>
          <a:xfrm>
            <a:off x="3942715" y="2442210"/>
            <a:ext cx="1231265" cy="5930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HyperFlash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8bit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34" name="Arrow: Left-Right 18"/>
          <p:cNvSpPr/>
          <p:nvPr/>
        </p:nvSpPr>
        <p:spPr>
          <a:xfrm>
            <a:off x="3342005" y="2625725"/>
            <a:ext cx="574040" cy="226695"/>
          </a:xfrm>
          <a:prstGeom prst="left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Rectangle 27"/>
          <p:cNvSpPr/>
          <p:nvPr/>
        </p:nvSpPr>
        <p:spPr>
          <a:xfrm>
            <a:off x="3316069" y="2051307"/>
            <a:ext cx="1434519" cy="234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 14"/>
          <p:cNvSpPr/>
          <p:nvPr/>
        </p:nvSpPr>
        <p:spPr>
          <a:xfrm>
            <a:off x="3942715" y="3155950"/>
            <a:ext cx="1239520" cy="549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HyperRAM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8bit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zh-CN" altLang="en-US" sz="1200" dirty="0"/>
          </a:p>
        </p:txBody>
      </p:sp>
      <p:sp>
        <p:nvSpPr>
          <p:cNvPr id="46" name="Arrow: Left-Right 18"/>
          <p:cNvSpPr/>
          <p:nvPr/>
        </p:nvSpPr>
        <p:spPr>
          <a:xfrm>
            <a:off x="3342005" y="3317240"/>
            <a:ext cx="574040" cy="226695"/>
          </a:xfrm>
          <a:prstGeom prst="left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Rectangle 3"/>
          <p:cNvSpPr/>
          <p:nvPr/>
        </p:nvSpPr>
        <p:spPr>
          <a:xfrm>
            <a:off x="5453380" y="2050415"/>
            <a:ext cx="1360805" cy="18459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i.MXRT1010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3" name="Rectangle 4"/>
          <p:cNvSpPr/>
          <p:nvPr/>
        </p:nvSpPr>
        <p:spPr>
          <a:xfrm>
            <a:off x="5681345" y="2573020"/>
            <a:ext cx="864235" cy="1042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FlexSPI</a:t>
            </a:r>
            <a:endParaRPr lang="zh-CN" altLang="en-US" dirty="0"/>
          </a:p>
        </p:txBody>
      </p:sp>
      <p:sp>
        <p:nvSpPr>
          <p:cNvPr id="24" name="Rectangle 5"/>
          <p:cNvSpPr/>
          <p:nvPr/>
        </p:nvSpPr>
        <p:spPr>
          <a:xfrm>
            <a:off x="7146290" y="2442210"/>
            <a:ext cx="1369060" cy="5930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QSPI Flash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4bit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5" name="Arrow: Left-Right 18"/>
          <p:cNvSpPr/>
          <p:nvPr/>
        </p:nvSpPr>
        <p:spPr>
          <a:xfrm>
            <a:off x="6545580" y="2625725"/>
            <a:ext cx="574040" cy="226695"/>
          </a:xfrm>
          <a:prstGeom prst="left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Rectangle 27"/>
          <p:cNvSpPr/>
          <p:nvPr/>
        </p:nvSpPr>
        <p:spPr>
          <a:xfrm>
            <a:off x="6519644" y="2051307"/>
            <a:ext cx="1434519" cy="234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14"/>
          <p:cNvSpPr/>
          <p:nvPr/>
        </p:nvSpPr>
        <p:spPr>
          <a:xfrm>
            <a:off x="7146290" y="3155950"/>
            <a:ext cx="1369695" cy="549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QSPI PSRAM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4bit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zh-CN" altLang="en-US" sz="1200" dirty="0"/>
          </a:p>
        </p:txBody>
      </p:sp>
      <p:sp>
        <p:nvSpPr>
          <p:cNvPr id="29" name="Arrow: Left-Right 18"/>
          <p:cNvSpPr/>
          <p:nvPr/>
        </p:nvSpPr>
        <p:spPr>
          <a:xfrm>
            <a:off x="6545580" y="3317240"/>
            <a:ext cx="574040" cy="226695"/>
          </a:xfrm>
          <a:prstGeom prst="left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WPS 演示</Application>
  <PresentationFormat>Widescreen</PresentationFormat>
  <Paragraphs>89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Heng</dc:creator>
  <cp:lastModifiedBy>nxa07314</cp:lastModifiedBy>
  <cp:revision>12</cp:revision>
  <dcterms:created xsi:type="dcterms:W3CDTF">2020-02-27T14:44:00Z</dcterms:created>
  <dcterms:modified xsi:type="dcterms:W3CDTF">2020-03-03T01:45:20Z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