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FA4823-0E26-4F79-A569-3E15DD8E815E}"/>
              </a:ext>
            </a:extLst>
          </p:cNvPr>
          <p:cNvSpPr/>
          <p:nvPr/>
        </p:nvSpPr>
        <p:spPr>
          <a:xfrm>
            <a:off x="2281806" y="1770077"/>
            <a:ext cx="2869034" cy="36072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i.MXRT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15E05F-6826-4723-9254-1EE2B56847FE}"/>
              </a:ext>
            </a:extLst>
          </p:cNvPr>
          <p:cNvSpPr/>
          <p:nvPr/>
        </p:nvSpPr>
        <p:spPr>
          <a:xfrm>
            <a:off x="3447875" y="2223083"/>
            <a:ext cx="1585519" cy="2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FlexSPI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020F1-D910-401C-B616-3642FAA6DD65}"/>
              </a:ext>
            </a:extLst>
          </p:cNvPr>
          <p:cNvSpPr/>
          <p:nvPr/>
        </p:nvSpPr>
        <p:spPr>
          <a:xfrm>
            <a:off x="6374237" y="1954643"/>
            <a:ext cx="1333850" cy="1073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Flash A0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FDCB+Boot Headers</a:t>
            </a:r>
          </a:p>
          <a:p>
            <a:pPr algn="ctr"/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1624AE-6D7B-4341-B2F8-929D3E38C3CC}"/>
              </a:ext>
            </a:extLst>
          </p:cNvPr>
          <p:cNvSpPr/>
          <p:nvPr/>
        </p:nvSpPr>
        <p:spPr>
          <a:xfrm>
            <a:off x="6610527" y="2663504"/>
            <a:ext cx="1333850" cy="7298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Flash A1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928B45-2856-4078-AA00-A259783BD174}"/>
              </a:ext>
            </a:extLst>
          </p:cNvPr>
          <p:cNvSpPr/>
          <p:nvPr/>
        </p:nvSpPr>
        <p:spPr>
          <a:xfrm>
            <a:off x="6374237" y="3980575"/>
            <a:ext cx="1333850" cy="7298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Flash B0</a:t>
            </a:r>
          </a:p>
          <a:p>
            <a:pPr algn="ctr"/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1F9AE3-4F73-4973-B0A2-A7FAFC2FA4E4}"/>
              </a:ext>
            </a:extLst>
          </p:cNvPr>
          <p:cNvSpPr/>
          <p:nvPr/>
        </p:nvSpPr>
        <p:spPr>
          <a:xfrm>
            <a:off x="6610527" y="4345496"/>
            <a:ext cx="1333850" cy="7298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Flash B1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A6A38D06-EF20-467A-82F0-971F9D6DEDF8}"/>
              </a:ext>
            </a:extLst>
          </p:cNvPr>
          <p:cNvSpPr/>
          <p:nvPr/>
        </p:nvSpPr>
        <p:spPr>
          <a:xfrm>
            <a:off x="5033394" y="2801923"/>
            <a:ext cx="1577133" cy="226503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B4CAA1B1-4174-496C-A9AF-9EA3124DFE2A}"/>
              </a:ext>
            </a:extLst>
          </p:cNvPr>
          <p:cNvSpPr/>
          <p:nvPr/>
        </p:nvSpPr>
        <p:spPr>
          <a:xfrm>
            <a:off x="5033394" y="4458747"/>
            <a:ext cx="1577133" cy="226503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664F4A-CFA0-4461-93E2-319B37F7EBC3}"/>
              </a:ext>
            </a:extLst>
          </p:cNvPr>
          <p:cNvCxnSpPr/>
          <p:nvPr/>
        </p:nvCxnSpPr>
        <p:spPr>
          <a:xfrm>
            <a:off x="5033393" y="2374084"/>
            <a:ext cx="134084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C4B96F-0384-4FDF-922E-30A7BE496EA2}"/>
              </a:ext>
            </a:extLst>
          </p:cNvPr>
          <p:cNvCxnSpPr>
            <a:cxnSpLocks/>
          </p:cNvCxnSpPr>
          <p:nvPr/>
        </p:nvCxnSpPr>
        <p:spPr>
          <a:xfrm>
            <a:off x="5033393" y="3306660"/>
            <a:ext cx="1577133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D45F93-F3CA-4B79-ABAF-7643F3889DF4}"/>
              </a:ext>
            </a:extLst>
          </p:cNvPr>
          <p:cNvCxnSpPr>
            <a:cxnSpLocks/>
          </p:cNvCxnSpPr>
          <p:nvPr/>
        </p:nvCxnSpPr>
        <p:spPr>
          <a:xfrm>
            <a:off x="5033392" y="4977468"/>
            <a:ext cx="1577133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63BD50-B078-4FCB-A418-D884D39CD640}"/>
              </a:ext>
            </a:extLst>
          </p:cNvPr>
          <p:cNvCxnSpPr/>
          <p:nvPr/>
        </p:nvCxnSpPr>
        <p:spPr>
          <a:xfrm>
            <a:off x="5033393" y="4061670"/>
            <a:ext cx="1340843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40709A46-CB96-44C7-B33B-74AED634E278}"/>
              </a:ext>
            </a:extLst>
          </p:cNvPr>
          <p:cNvSpPr/>
          <p:nvPr/>
        </p:nvSpPr>
        <p:spPr>
          <a:xfrm>
            <a:off x="5033393" y="2801923"/>
            <a:ext cx="1340843" cy="226503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F6C72815-48CE-4531-A37B-5F489660905B}"/>
              </a:ext>
            </a:extLst>
          </p:cNvPr>
          <p:cNvSpPr/>
          <p:nvPr/>
        </p:nvSpPr>
        <p:spPr>
          <a:xfrm>
            <a:off x="5033393" y="4457349"/>
            <a:ext cx="1340843" cy="226503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E2AAC9-A972-4BC9-B74E-0107F1343EC9}"/>
              </a:ext>
            </a:extLst>
          </p:cNvPr>
          <p:cNvCxnSpPr>
            <a:cxnSpLocks/>
          </p:cNvCxnSpPr>
          <p:nvPr/>
        </p:nvCxnSpPr>
        <p:spPr>
          <a:xfrm>
            <a:off x="5033393" y="4418199"/>
            <a:ext cx="1577132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39AD72-FC16-4822-90F5-73F9C6A7F10C}"/>
              </a:ext>
            </a:extLst>
          </p:cNvPr>
          <p:cNvCxnSpPr>
            <a:cxnSpLocks/>
          </p:cNvCxnSpPr>
          <p:nvPr/>
        </p:nvCxnSpPr>
        <p:spPr>
          <a:xfrm>
            <a:off x="5033392" y="2783744"/>
            <a:ext cx="1577132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1DEF55-F45D-4D11-9F13-2CFFF9734017}"/>
              </a:ext>
            </a:extLst>
          </p:cNvPr>
          <p:cNvCxnSpPr>
            <a:cxnSpLocks/>
          </p:cNvCxnSpPr>
          <p:nvPr/>
        </p:nvCxnSpPr>
        <p:spPr>
          <a:xfrm>
            <a:off x="5033391" y="2787937"/>
            <a:ext cx="1340845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300EF5-C615-48BB-BDD5-B8B8B0689240}"/>
              </a:ext>
            </a:extLst>
          </p:cNvPr>
          <p:cNvCxnSpPr>
            <a:cxnSpLocks/>
          </p:cNvCxnSpPr>
          <p:nvPr/>
        </p:nvCxnSpPr>
        <p:spPr>
          <a:xfrm>
            <a:off x="5034091" y="4419596"/>
            <a:ext cx="1340845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3D6F8B3-CB54-4AFE-BD21-CD2A3EE94FD5}"/>
              </a:ext>
            </a:extLst>
          </p:cNvPr>
          <p:cNvSpPr/>
          <p:nvPr/>
        </p:nvSpPr>
        <p:spPr>
          <a:xfrm>
            <a:off x="5007529" y="2787937"/>
            <a:ext cx="1434519" cy="234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flexspi.A_DATA[3:0]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B15FF8-EF1D-4435-923D-3ED86858553D}"/>
              </a:ext>
            </a:extLst>
          </p:cNvPr>
          <p:cNvSpPr/>
          <p:nvPr/>
        </p:nvSpPr>
        <p:spPr>
          <a:xfrm>
            <a:off x="5045279" y="2129404"/>
            <a:ext cx="1434519" cy="234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flexspi.A_SS0_B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9A7C3C-D598-43A0-9A7F-182F19403B05}"/>
              </a:ext>
            </a:extLst>
          </p:cNvPr>
          <p:cNvSpPr/>
          <p:nvPr/>
        </p:nvSpPr>
        <p:spPr>
          <a:xfrm>
            <a:off x="5057862" y="3068973"/>
            <a:ext cx="1434519" cy="234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flexspi.A_SS1_B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95B24B-FFE9-4049-95A7-B6E6E268B370}"/>
              </a:ext>
            </a:extLst>
          </p:cNvPr>
          <p:cNvSpPr/>
          <p:nvPr/>
        </p:nvSpPr>
        <p:spPr>
          <a:xfrm>
            <a:off x="5033392" y="2565278"/>
            <a:ext cx="1434519" cy="234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flexspi.A_SCLK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C40C06-6431-49CE-B351-4FCCC9F05410}"/>
              </a:ext>
            </a:extLst>
          </p:cNvPr>
          <p:cNvSpPr/>
          <p:nvPr/>
        </p:nvSpPr>
        <p:spPr>
          <a:xfrm>
            <a:off x="5014521" y="4448960"/>
            <a:ext cx="1434519" cy="234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flexspi.B_DATA[3:0]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9FBC49-EADD-4C3F-9C7E-E6AE45A255EF}"/>
              </a:ext>
            </a:extLst>
          </p:cNvPr>
          <p:cNvSpPr/>
          <p:nvPr/>
        </p:nvSpPr>
        <p:spPr>
          <a:xfrm>
            <a:off x="5045277" y="3851244"/>
            <a:ext cx="1434519" cy="234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flexspi.B_SS0_B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E60D1E-938C-409F-BCE8-E6314E512009}"/>
              </a:ext>
            </a:extLst>
          </p:cNvPr>
          <p:cNvSpPr/>
          <p:nvPr/>
        </p:nvSpPr>
        <p:spPr>
          <a:xfrm>
            <a:off x="5057862" y="4762148"/>
            <a:ext cx="1434519" cy="234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flexspi.B_SS1_B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106524-462B-468B-840E-A258CC03F655}"/>
              </a:ext>
            </a:extLst>
          </p:cNvPr>
          <p:cNvSpPr/>
          <p:nvPr/>
        </p:nvSpPr>
        <p:spPr>
          <a:xfrm>
            <a:off x="5045277" y="4194497"/>
            <a:ext cx="1434519" cy="234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flexspi.B_SCLK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5A3C1F-6171-4D69-8F0F-1D5172F5F404}"/>
              </a:ext>
            </a:extLst>
          </p:cNvPr>
          <p:cNvSpPr/>
          <p:nvPr/>
        </p:nvSpPr>
        <p:spPr>
          <a:xfrm>
            <a:off x="3767353" y="2612981"/>
            <a:ext cx="1434519" cy="390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PortA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1st/</a:t>
            </a:r>
            <a:r>
              <a:rPr lang="en-US" altLang="zh-CN" sz="1200" dirty="0">
                <a:solidFill>
                  <a:schemeClr val="tx2"/>
                </a:solidFill>
              </a:rPr>
              <a:t>2nd Option 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21A6C2-1B12-4652-9284-4A8A830C91AE}"/>
              </a:ext>
            </a:extLst>
          </p:cNvPr>
          <p:cNvSpPr/>
          <p:nvPr/>
        </p:nvSpPr>
        <p:spPr>
          <a:xfrm>
            <a:off x="3781685" y="4250941"/>
            <a:ext cx="1434519" cy="390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PortB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1st/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2nd Option 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46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80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Heng</dc:creator>
  <cp:lastModifiedBy>Jay Heng</cp:lastModifiedBy>
  <cp:revision>5</cp:revision>
  <dcterms:created xsi:type="dcterms:W3CDTF">2020-02-27T14:44:56Z</dcterms:created>
  <dcterms:modified xsi:type="dcterms:W3CDTF">2020-02-28T09:38:09Z</dcterms:modified>
</cp:coreProperties>
</file>