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50FD53-C31A-4EF9-BC83-808908210DA0}"/>
              </a:ext>
            </a:extLst>
          </p:cNvPr>
          <p:cNvSpPr/>
          <p:nvPr/>
        </p:nvSpPr>
        <p:spPr>
          <a:xfrm>
            <a:off x="2424418" y="1174459"/>
            <a:ext cx="5729681" cy="3028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i.MXRT1064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2926015" y="1638648"/>
            <a:ext cx="2290194" cy="22985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i.MXRT1060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3457497" y="2154218"/>
            <a:ext cx="1585519" cy="129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FlexSPI2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6374237" y="1954642"/>
            <a:ext cx="1333850" cy="1474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QSPI NOR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FDCB+Boot Headers</a:t>
            </a: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4MB, 108MHz</a:t>
            </a:r>
          </a:p>
          <a:p>
            <a:pPr algn="ctr"/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64F4A-CFA0-4461-93E2-319B37F7EBC3}"/>
              </a:ext>
            </a:extLst>
          </p:cNvPr>
          <p:cNvCxnSpPr/>
          <p:nvPr/>
        </p:nvCxnSpPr>
        <p:spPr>
          <a:xfrm>
            <a:off x="5033393" y="2374084"/>
            <a:ext cx="13408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033393" y="2801923"/>
            <a:ext cx="134084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1DEF55-F45D-4D11-9F13-2CFFF9734017}"/>
              </a:ext>
            </a:extLst>
          </p:cNvPr>
          <p:cNvCxnSpPr>
            <a:cxnSpLocks/>
          </p:cNvCxnSpPr>
          <p:nvPr/>
        </p:nvCxnSpPr>
        <p:spPr>
          <a:xfrm>
            <a:off x="5054365" y="2697312"/>
            <a:ext cx="134084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6F8B3-CB54-4AFE-BD21-CD2A3EE94FD5}"/>
              </a:ext>
            </a:extLst>
          </p:cNvPr>
          <p:cNvSpPr/>
          <p:nvPr/>
        </p:nvSpPr>
        <p:spPr>
          <a:xfrm>
            <a:off x="5007529" y="278793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flexspi2.A_DATA[3:0]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15FF8-EF1D-4435-923D-3ED86858553D}"/>
              </a:ext>
            </a:extLst>
          </p:cNvPr>
          <p:cNvSpPr/>
          <p:nvPr/>
        </p:nvSpPr>
        <p:spPr>
          <a:xfrm>
            <a:off x="5045279" y="2129404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flexspi2.A_SS0_B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5B24B-FFE9-4049-95A7-B6E6E268B370}"/>
              </a:ext>
            </a:extLst>
          </p:cNvPr>
          <p:cNvSpPr/>
          <p:nvPr/>
        </p:nvSpPr>
        <p:spPr>
          <a:xfrm>
            <a:off x="5043016" y="2441975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flexspi2.A_SCLK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3C1F-6171-4D69-8F0F-1D5172F5F404}"/>
              </a:ext>
            </a:extLst>
          </p:cNvPr>
          <p:cNvSpPr/>
          <p:nvPr/>
        </p:nvSpPr>
        <p:spPr>
          <a:xfrm>
            <a:off x="4395831" y="2251705"/>
            <a:ext cx="733782" cy="49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PortA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内部</a:t>
            </a:r>
            <a:r>
              <a:rPr lang="en-US" altLang="zh-CN" sz="1000" dirty="0">
                <a:solidFill>
                  <a:schemeClr val="tx1"/>
                </a:solidFill>
              </a:rPr>
              <a:t>PAD)</a:t>
            </a: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50FD53-C31A-4EF9-BC83-808908210DA0}"/>
              </a:ext>
            </a:extLst>
          </p:cNvPr>
          <p:cNvSpPr/>
          <p:nvPr/>
        </p:nvSpPr>
        <p:spPr>
          <a:xfrm>
            <a:off x="4622333" y="1637950"/>
            <a:ext cx="3816991" cy="3582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i.MXRT1064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4907558" y="1984692"/>
            <a:ext cx="1592165" cy="3023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i.MXRT1060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5170229" y="3282191"/>
            <a:ext cx="1146679" cy="6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FlexSPI2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6915149" y="2774406"/>
            <a:ext cx="1333850" cy="1474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QSPI NOR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4bit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4MB, 108MHz</a:t>
            </a:r>
          </a:p>
          <a:p>
            <a:pPr algn="ctr"/>
            <a:endParaRPr lang="zh-CN" alt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6312884" y="3507201"/>
            <a:ext cx="57447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6F8B3-CB54-4AFE-BD21-CD2A3EE94FD5}"/>
              </a:ext>
            </a:extLst>
          </p:cNvPr>
          <p:cNvSpPr/>
          <p:nvPr/>
        </p:nvSpPr>
        <p:spPr>
          <a:xfrm>
            <a:off x="6291044" y="3133982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4D521-B5CB-4E92-9FEE-110C45E8910B}"/>
              </a:ext>
            </a:extLst>
          </p:cNvPr>
          <p:cNvSpPr/>
          <p:nvPr/>
        </p:nvSpPr>
        <p:spPr>
          <a:xfrm>
            <a:off x="5170229" y="4184956"/>
            <a:ext cx="1146679" cy="59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FlexSPI1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B3506-F016-4A9B-9ABD-BE03FA846CBF}"/>
              </a:ext>
            </a:extLst>
          </p:cNvPr>
          <p:cNvSpPr/>
          <p:nvPr/>
        </p:nvSpPr>
        <p:spPr>
          <a:xfrm>
            <a:off x="3038119" y="3943076"/>
            <a:ext cx="1333850" cy="1065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HyperRAM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8bit</a:t>
            </a:r>
          </a:p>
          <a:p>
            <a:pPr algn="ctr"/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E70AB-86A9-46EC-A0AB-84ABD9BF6B6B}"/>
              </a:ext>
            </a:extLst>
          </p:cNvPr>
          <p:cNvSpPr/>
          <p:nvPr/>
        </p:nvSpPr>
        <p:spPr>
          <a:xfrm>
            <a:off x="5170229" y="2474758"/>
            <a:ext cx="1146679" cy="59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SEMC</a:t>
            </a:r>
            <a:endParaRPr lang="zh-CN" alt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CE54264-843B-4008-815B-3380C6CCCEBE}"/>
              </a:ext>
            </a:extLst>
          </p:cNvPr>
          <p:cNvSpPr/>
          <p:nvPr/>
        </p:nvSpPr>
        <p:spPr>
          <a:xfrm>
            <a:off x="4384550" y="4362383"/>
            <a:ext cx="785679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1B6B2F-55A3-4BEE-9743-0010D0618864}"/>
              </a:ext>
            </a:extLst>
          </p:cNvPr>
          <p:cNvSpPr/>
          <p:nvPr/>
        </p:nvSpPr>
        <p:spPr>
          <a:xfrm>
            <a:off x="3047808" y="2286530"/>
            <a:ext cx="1333850" cy="10651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16bit</a:t>
            </a:r>
          </a:p>
          <a:p>
            <a:pPr algn="ctr"/>
            <a:endParaRPr lang="zh-CN" altLang="en-US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89911C39-7C36-47D5-9632-0A210B69740F}"/>
              </a:ext>
            </a:extLst>
          </p:cNvPr>
          <p:cNvSpPr/>
          <p:nvPr/>
        </p:nvSpPr>
        <p:spPr>
          <a:xfrm>
            <a:off x="4391320" y="2669973"/>
            <a:ext cx="785679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0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65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11</cp:revision>
  <dcterms:created xsi:type="dcterms:W3CDTF">2020-02-27T14:44:56Z</dcterms:created>
  <dcterms:modified xsi:type="dcterms:W3CDTF">2020-03-02T01:30:12Z</dcterms:modified>
</cp:coreProperties>
</file>