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9883C54-01A3-492C-AA39-93F20B62EE57}"/>
              </a:ext>
            </a:extLst>
          </p:cNvPr>
          <p:cNvSpPr/>
          <p:nvPr/>
        </p:nvSpPr>
        <p:spPr>
          <a:xfrm>
            <a:off x="6385422" y="3626109"/>
            <a:ext cx="1333850" cy="1073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B0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FDCB+Image Header</a:t>
            </a:r>
          </a:p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2281806" y="1770077"/>
            <a:ext cx="2869034" cy="3607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3447875" y="2223083"/>
            <a:ext cx="1585519" cy="2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6374237" y="1954643"/>
            <a:ext cx="1333850" cy="1073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A0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FDCB+Image Header</a:t>
            </a:r>
          </a:p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6610527" y="2663504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F9AE3-4F73-4973-B0A2-A7FAFC2FA4E4}"/>
              </a:ext>
            </a:extLst>
          </p:cNvPr>
          <p:cNvSpPr/>
          <p:nvPr/>
        </p:nvSpPr>
        <p:spPr>
          <a:xfrm>
            <a:off x="6610527" y="4345496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B1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6A38D06-EF20-467A-82F0-971F9D6DEDF8}"/>
              </a:ext>
            </a:extLst>
          </p:cNvPr>
          <p:cNvSpPr/>
          <p:nvPr/>
        </p:nvSpPr>
        <p:spPr>
          <a:xfrm>
            <a:off x="5033394" y="2801923"/>
            <a:ext cx="157713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4CAA1B1-4174-496C-A9AF-9EA3124DFE2A}"/>
              </a:ext>
            </a:extLst>
          </p:cNvPr>
          <p:cNvSpPr/>
          <p:nvPr/>
        </p:nvSpPr>
        <p:spPr>
          <a:xfrm>
            <a:off x="5033394" y="4458747"/>
            <a:ext cx="157713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64F4A-CFA0-4461-93E2-319B37F7EBC3}"/>
              </a:ext>
            </a:extLst>
          </p:cNvPr>
          <p:cNvCxnSpPr/>
          <p:nvPr/>
        </p:nvCxnSpPr>
        <p:spPr>
          <a:xfrm>
            <a:off x="5033393" y="2374084"/>
            <a:ext cx="13408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4B96F-0384-4FDF-922E-30A7BE496EA2}"/>
              </a:ext>
            </a:extLst>
          </p:cNvPr>
          <p:cNvCxnSpPr>
            <a:cxnSpLocks/>
          </p:cNvCxnSpPr>
          <p:nvPr/>
        </p:nvCxnSpPr>
        <p:spPr>
          <a:xfrm>
            <a:off x="5033393" y="3306660"/>
            <a:ext cx="157713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D45F93-F3CA-4B79-ABAF-7643F3889DF4}"/>
              </a:ext>
            </a:extLst>
          </p:cNvPr>
          <p:cNvCxnSpPr>
            <a:cxnSpLocks/>
          </p:cNvCxnSpPr>
          <p:nvPr/>
        </p:nvCxnSpPr>
        <p:spPr>
          <a:xfrm>
            <a:off x="5033392" y="4977468"/>
            <a:ext cx="157713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63BD50-B078-4FCB-A418-D884D39CD640}"/>
              </a:ext>
            </a:extLst>
          </p:cNvPr>
          <p:cNvCxnSpPr/>
          <p:nvPr/>
        </p:nvCxnSpPr>
        <p:spPr>
          <a:xfrm>
            <a:off x="5033393" y="4061670"/>
            <a:ext cx="13408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033393" y="2801923"/>
            <a:ext cx="134084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6C72815-48CE-4531-A37B-5F489660905B}"/>
              </a:ext>
            </a:extLst>
          </p:cNvPr>
          <p:cNvSpPr/>
          <p:nvPr/>
        </p:nvSpPr>
        <p:spPr>
          <a:xfrm>
            <a:off x="5033393" y="4457349"/>
            <a:ext cx="134084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2AAC9-A972-4BC9-B74E-0107F1343EC9}"/>
              </a:ext>
            </a:extLst>
          </p:cNvPr>
          <p:cNvCxnSpPr>
            <a:cxnSpLocks/>
          </p:cNvCxnSpPr>
          <p:nvPr/>
        </p:nvCxnSpPr>
        <p:spPr>
          <a:xfrm>
            <a:off x="5033393" y="4418199"/>
            <a:ext cx="157713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9AD72-FC16-4822-90F5-73F9C6A7F10C}"/>
              </a:ext>
            </a:extLst>
          </p:cNvPr>
          <p:cNvCxnSpPr>
            <a:cxnSpLocks/>
          </p:cNvCxnSpPr>
          <p:nvPr/>
        </p:nvCxnSpPr>
        <p:spPr>
          <a:xfrm>
            <a:off x="5033392" y="2783744"/>
            <a:ext cx="157713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1DEF55-F45D-4D11-9F13-2CFFF9734017}"/>
              </a:ext>
            </a:extLst>
          </p:cNvPr>
          <p:cNvCxnSpPr>
            <a:cxnSpLocks/>
          </p:cNvCxnSpPr>
          <p:nvPr/>
        </p:nvCxnSpPr>
        <p:spPr>
          <a:xfrm>
            <a:off x="5033391" y="2787937"/>
            <a:ext cx="134084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300EF5-C615-48BB-BDD5-B8B8B0689240}"/>
              </a:ext>
            </a:extLst>
          </p:cNvPr>
          <p:cNvCxnSpPr>
            <a:cxnSpLocks/>
          </p:cNvCxnSpPr>
          <p:nvPr/>
        </p:nvCxnSpPr>
        <p:spPr>
          <a:xfrm>
            <a:off x="5034091" y="4419596"/>
            <a:ext cx="134084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6F8B3-CB54-4AFE-BD21-CD2A3EE94FD5}"/>
              </a:ext>
            </a:extLst>
          </p:cNvPr>
          <p:cNvSpPr/>
          <p:nvPr/>
        </p:nvSpPr>
        <p:spPr>
          <a:xfrm>
            <a:off x="5007529" y="278793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flexspi.A_DATA[3:0]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15FF8-EF1D-4435-923D-3ED86858553D}"/>
              </a:ext>
            </a:extLst>
          </p:cNvPr>
          <p:cNvSpPr/>
          <p:nvPr/>
        </p:nvSpPr>
        <p:spPr>
          <a:xfrm>
            <a:off x="5045279" y="2129404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flexspi.A_SS0_N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A7C3C-D598-43A0-9A7F-182F19403B05}"/>
              </a:ext>
            </a:extLst>
          </p:cNvPr>
          <p:cNvSpPr/>
          <p:nvPr/>
        </p:nvSpPr>
        <p:spPr>
          <a:xfrm>
            <a:off x="5057862" y="3068973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flexspi.A_SS1_N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5B24B-FFE9-4049-95A7-B6E6E268B370}"/>
              </a:ext>
            </a:extLst>
          </p:cNvPr>
          <p:cNvSpPr/>
          <p:nvPr/>
        </p:nvSpPr>
        <p:spPr>
          <a:xfrm>
            <a:off x="5033392" y="2565278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flexspi.A_SCLK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C40C06-6431-49CE-B351-4FCCC9F05410}"/>
              </a:ext>
            </a:extLst>
          </p:cNvPr>
          <p:cNvSpPr/>
          <p:nvPr/>
        </p:nvSpPr>
        <p:spPr>
          <a:xfrm>
            <a:off x="5014521" y="4448960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flexspi.B_DATA[3:0]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9FBC49-EADD-4C3F-9C7E-E6AE45A255EF}"/>
              </a:ext>
            </a:extLst>
          </p:cNvPr>
          <p:cNvSpPr/>
          <p:nvPr/>
        </p:nvSpPr>
        <p:spPr>
          <a:xfrm>
            <a:off x="5050872" y="3823284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flexspi.B_SS0_N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E60D1E-938C-409F-BCE8-E6314E512009}"/>
              </a:ext>
            </a:extLst>
          </p:cNvPr>
          <p:cNvSpPr/>
          <p:nvPr/>
        </p:nvSpPr>
        <p:spPr>
          <a:xfrm>
            <a:off x="5057862" y="4762148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flexspi.B_SS1_N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106524-462B-468B-840E-A258CC03F655}"/>
              </a:ext>
            </a:extLst>
          </p:cNvPr>
          <p:cNvSpPr/>
          <p:nvPr/>
        </p:nvSpPr>
        <p:spPr>
          <a:xfrm>
            <a:off x="5045277" y="419449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flexspi.B_SCLK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3C1F-6171-4D69-8F0F-1D5172F5F404}"/>
              </a:ext>
            </a:extLst>
          </p:cNvPr>
          <p:cNvSpPr/>
          <p:nvPr/>
        </p:nvSpPr>
        <p:spPr>
          <a:xfrm>
            <a:off x="3877807" y="2730430"/>
            <a:ext cx="1434519" cy="390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PortA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1A6C2-1B12-4652-9284-4A8A830C91AE}"/>
              </a:ext>
            </a:extLst>
          </p:cNvPr>
          <p:cNvSpPr/>
          <p:nvPr/>
        </p:nvSpPr>
        <p:spPr>
          <a:xfrm>
            <a:off x="3877808" y="4367329"/>
            <a:ext cx="1434519" cy="390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PortB</a:t>
            </a: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76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7</cp:revision>
  <dcterms:created xsi:type="dcterms:W3CDTF">2020-02-27T14:44:56Z</dcterms:created>
  <dcterms:modified xsi:type="dcterms:W3CDTF">2020-03-07T12:45:14Z</dcterms:modified>
</cp:coreProperties>
</file>