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7"/>
  </p:notesMasterIdLst>
  <p:handoutMasterIdLst>
    <p:handoutMasterId r:id="rId8"/>
  </p:handoutMasterIdLst>
  <p:sldIdLst>
    <p:sldId id="569" r:id="rId6"/>
  </p:sldIdLst>
  <p:sldSz cx="12192000" cy="6858000"/>
  <p:notesSz cx="7315200" cy="9601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C7D22D"/>
    <a:srgbClr val="7DB2DB"/>
    <a:srgbClr val="7DB281"/>
    <a:srgbClr val="FFAD00"/>
    <a:srgbClr val="FFFFFF"/>
    <a:srgbClr val="7DB200"/>
    <a:srgbClr val="8A6C57"/>
    <a:srgbClr val="00BABA"/>
    <a:srgbClr val="549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80" autoAdjust="0"/>
  </p:normalViewPr>
  <p:slideViewPr>
    <p:cSldViewPr snapToGrid="0">
      <p:cViewPr varScale="1">
        <p:scale>
          <a:sx n="104" d="100"/>
          <a:sy n="104" d="100"/>
        </p:scale>
        <p:origin x="15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2/12/2020 7:42:34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2/12/2020 7:42:33 PM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TextBox 5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8" name="Group 57"/>
          <p:cNvGrpSpPr/>
          <p:nvPr userDrawn="1"/>
        </p:nvGrpSpPr>
        <p:grpSpPr>
          <a:xfrm>
            <a:off x="0" y="4211972"/>
            <a:ext cx="12192000" cy="1367166"/>
            <a:chOff x="0" y="4166252"/>
            <a:chExt cx="12192000" cy="1367166"/>
          </a:xfrm>
        </p:grpSpPr>
        <p:pic>
          <p:nvPicPr>
            <p:cNvPr id="59" name="Picture 5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68161"/>
              <a:ext cx="12192000" cy="1104900"/>
            </a:xfrm>
            <a:prstGeom prst="rect">
              <a:avLst/>
            </a:prstGeom>
          </p:spPr>
        </p:pic>
        <p:grpSp>
          <p:nvGrpSpPr>
            <p:cNvPr id="60" name="Group 59"/>
            <p:cNvGrpSpPr/>
            <p:nvPr userDrawn="1"/>
          </p:nvGrpSpPr>
          <p:grpSpPr>
            <a:xfrm>
              <a:off x="3011822" y="4166252"/>
              <a:ext cx="588628" cy="588628"/>
              <a:chOff x="6862686" y="3757371"/>
              <a:chExt cx="1388962" cy="1388962"/>
            </a:xfrm>
          </p:grpSpPr>
          <p:sp>
            <p:nvSpPr>
              <p:cNvPr id="83" name="Donut 82"/>
              <p:cNvSpPr/>
              <p:nvPr/>
            </p:nvSpPr>
            <p:spPr>
              <a:xfrm>
                <a:off x="6862686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8730" y="4114458"/>
                <a:ext cx="716874" cy="576878"/>
              </a:xfrm>
              <a:prstGeom prst="rect">
                <a:avLst/>
              </a:prstGeom>
            </p:spPr>
          </p:pic>
        </p:grpSp>
        <p:sp>
          <p:nvSpPr>
            <p:cNvPr id="81" name="Donut 80"/>
            <p:cNvSpPr/>
            <p:nvPr/>
          </p:nvSpPr>
          <p:spPr>
            <a:xfrm>
              <a:off x="4636351" y="4720590"/>
              <a:ext cx="783583" cy="783583"/>
            </a:xfrm>
            <a:prstGeom prst="donut">
              <a:avLst>
                <a:gd name="adj" fmla="val 61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1590791" y="4752461"/>
              <a:ext cx="748987" cy="748987"/>
              <a:chOff x="2208009" y="539609"/>
              <a:chExt cx="1388962" cy="1388962"/>
            </a:xfrm>
          </p:grpSpPr>
          <p:sp>
            <p:nvSpPr>
              <p:cNvPr id="79" name="Donut 78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3" name="Group 62"/>
            <p:cNvGrpSpPr/>
            <p:nvPr userDrawn="1"/>
          </p:nvGrpSpPr>
          <p:grpSpPr>
            <a:xfrm>
              <a:off x="8630733" y="4886953"/>
              <a:ext cx="593277" cy="593277"/>
              <a:chOff x="3759568" y="3757371"/>
              <a:chExt cx="1388962" cy="1388962"/>
            </a:xfrm>
          </p:grpSpPr>
          <p:sp>
            <p:nvSpPr>
              <p:cNvPr id="77" name="Donut 76"/>
              <p:cNvSpPr/>
              <p:nvPr/>
            </p:nvSpPr>
            <p:spPr>
              <a:xfrm>
                <a:off x="3759568" y="3757371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6809" y="4073323"/>
                <a:ext cx="694481" cy="694481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 userDrawn="1"/>
          </p:nvGrpSpPr>
          <p:grpSpPr>
            <a:xfrm>
              <a:off x="98502" y="4928872"/>
              <a:ext cx="604546" cy="604546"/>
              <a:chOff x="8414245" y="539609"/>
              <a:chExt cx="1388962" cy="1388962"/>
            </a:xfrm>
          </p:grpSpPr>
          <p:sp>
            <p:nvSpPr>
              <p:cNvPr id="75" name="Donut 74"/>
              <p:cNvSpPr/>
              <p:nvPr/>
            </p:nvSpPr>
            <p:spPr>
              <a:xfrm>
                <a:off x="8414245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6743" y="851258"/>
                <a:ext cx="523966" cy="769744"/>
              </a:xfrm>
              <a:prstGeom prst="rect">
                <a:avLst/>
              </a:prstGeom>
            </p:spPr>
          </p:pic>
        </p:grpSp>
        <p:grpSp>
          <p:nvGrpSpPr>
            <p:cNvPr id="65" name="Group 64"/>
            <p:cNvGrpSpPr/>
            <p:nvPr userDrawn="1"/>
          </p:nvGrpSpPr>
          <p:grpSpPr>
            <a:xfrm>
              <a:off x="11292332" y="5028692"/>
              <a:ext cx="480568" cy="480568"/>
              <a:chOff x="3759568" y="2171639"/>
              <a:chExt cx="1388962" cy="1388962"/>
            </a:xfrm>
          </p:grpSpPr>
          <p:sp>
            <p:nvSpPr>
              <p:cNvPr id="73" name="Donut 72"/>
              <p:cNvSpPr/>
              <p:nvPr/>
            </p:nvSpPr>
            <p:spPr>
              <a:xfrm>
                <a:off x="3759568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2066" y="2517131"/>
                <a:ext cx="523966" cy="707622"/>
              </a:xfrm>
              <a:prstGeom prst="rect">
                <a:avLst/>
              </a:prstGeom>
            </p:spPr>
          </p:pic>
        </p:grpSp>
        <p:grpSp>
          <p:nvGrpSpPr>
            <p:cNvPr id="66" name="Group 65"/>
            <p:cNvGrpSpPr/>
            <p:nvPr userDrawn="1"/>
          </p:nvGrpSpPr>
          <p:grpSpPr>
            <a:xfrm>
              <a:off x="6580062" y="4360471"/>
              <a:ext cx="712278" cy="712276"/>
              <a:chOff x="2208009" y="539609"/>
              <a:chExt cx="1388962" cy="1388962"/>
            </a:xfrm>
          </p:grpSpPr>
          <p:sp>
            <p:nvSpPr>
              <p:cNvPr id="71" name="Donut 70"/>
              <p:cNvSpPr/>
              <p:nvPr/>
            </p:nvSpPr>
            <p:spPr>
              <a:xfrm>
                <a:off x="2208009" y="53960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0637" y="876720"/>
                <a:ext cx="443707" cy="608580"/>
              </a:xfrm>
              <a:prstGeom prst="rect">
                <a:avLst/>
              </a:prstGeom>
            </p:spPr>
          </p:pic>
        </p:grpSp>
        <p:grpSp>
          <p:nvGrpSpPr>
            <p:cNvPr id="68" name="Group 67"/>
            <p:cNvGrpSpPr/>
            <p:nvPr userDrawn="1"/>
          </p:nvGrpSpPr>
          <p:grpSpPr>
            <a:xfrm>
              <a:off x="10206989" y="4181417"/>
              <a:ext cx="516403" cy="516403"/>
              <a:chOff x="8414245" y="2171639"/>
              <a:chExt cx="1388962" cy="1388962"/>
            </a:xfrm>
          </p:grpSpPr>
          <p:sp>
            <p:nvSpPr>
              <p:cNvPr id="69" name="Donut 68"/>
              <p:cNvSpPr/>
              <p:nvPr/>
            </p:nvSpPr>
            <p:spPr>
              <a:xfrm>
                <a:off x="8414245" y="2171639"/>
                <a:ext cx="1388962" cy="1388962"/>
              </a:xfrm>
              <a:prstGeom prst="donut">
                <a:avLst>
                  <a:gd name="adj" fmla="val 614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7057" y="2509680"/>
                <a:ext cx="363338" cy="726675"/>
              </a:xfrm>
              <a:prstGeom prst="rect">
                <a:avLst/>
              </a:prstGeom>
            </p:spPr>
          </p:pic>
        </p:grpSp>
      </p:grpSp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41" y="4903471"/>
            <a:ext cx="462142" cy="4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PUBLIC </a:t>
            </a:r>
          </a:p>
        </p:txBody>
      </p:sp>
      <p:sp>
        <p:nvSpPr>
          <p:cNvPr id="6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52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February 12, 2020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</p:txBody>
      </p:sp>
      <p:sp>
        <p:nvSpPr>
          <p:cNvPr id="32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3E26CF8-4911-4D6F-A791-6A46424442CA}"/>
              </a:ext>
            </a:extLst>
          </p:cNvPr>
          <p:cNvSpPr/>
          <p:nvPr/>
        </p:nvSpPr>
        <p:spPr>
          <a:xfrm>
            <a:off x="3343237" y="1703293"/>
            <a:ext cx="4389120" cy="438912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FF52909-D6B8-4BA8-A444-09BA2B670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86" y="2932760"/>
            <a:ext cx="1313600" cy="13057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5ED8C0-F75E-4F40-ABD5-029BE5C58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47" y="2907149"/>
            <a:ext cx="1312749" cy="13544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D824304-0DB0-4726-80D3-2990BB827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55" y="2952005"/>
            <a:ext cx="1244691" cy="12968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49CACB-BFA4-49C1-BC81-4731DD0270AB}"/>
              </a:ext>
            </a:extLst>
          </p:cNvPr>
          <p:cNvSpPr/>
          <p:nvPr/>
        </p:nvSpPr>
        <p:spPr>
          <a:xfrm>
            <a:off x="3880332" y="3181829"/>
            <a:ext cx="829121" cy="797974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Arial" panose="020B0604020202020204" pitchFamily="34" charset="0"/>
              </a:rPr>
              <a:t>痞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3146C-B0D0-4CA1-838A-79EF7E28418C}"/>
              </a:ext>
            </a:extLst>
          </p:cNvPr>
          <p:cNvSpPr/>
          <p:nvPr/>
        </p:nvSpPr>
        <p:spPr>
          <a:xfrm>
            <a:off x="5123734" y="3181829"/>
            <a:ext cx="828127" cy="797974"/>
          </a:xfrm>
          <a:prstGeom prst="rect">
            <a:avLst/>
          </a:prstGeom>
          <a:solidFill>
            <a:srgbClr val="7DB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DA4D94-3438-41CD-9DF5-D22FBA4A407D}"/>
              </a:ext>
            </a:extLst>
          </p:cNvPr>
          <p:cNvSpPr/>
          <p:nvPr/>
        </p:nvSpPr>
        <p:spPr>
          <a:xfrm>
            <a:off x="6345823" y="3181829"/>
            <a:ext cx="823154" cy="797974"/>
          </a:xfrm>
          <a:prstGeom prst="rect">
            <a:avLst/>
          </a:prstGeom>
          <a:solidFill>
            <a:srgbClr val="C7D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衡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1523B5-E7C3-4F4B-8FA4-EB6C96C2A2BB}"/>
              </a:ext>
            </a:extLst>
          </p:cNvPr>
          <p:cNvCxnSpPr/>
          <p:nvPr/>
        </p:nvCxnSpPr>
        <p:spPr>
          <a:xfrm>
            <a:off x="3823855" y="4673600"/>
            <a:ext cx="3363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04426C6-8891-48CF-900C-FDC414CC495D}"/>
              </a:ext>
            </a:extLst>
          </p:cNvPr>
          <p:cNvSpPr/>
          <p:nvPr/>
        </p:nvSpPr>
        <p:spPr>
          <a:xfrm>
            <a:off x="4368784" y="4782390"/>
            <a:ext cx="2388616" cy="283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专注嵌入式</a:t>
            </a:r>
            <a:r>
              <a:rPr lang="en-US" altLang="zh-CN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, </a:t>
            </a:r>
            <a:r>
              <a:rPr lang="zh-CN" altLang="en-US" sz="1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技术亦人生</a:t>
            </a:r>
          </a:p>
        </p:txBody>
      </p:sp>
    </p:spTree>
    <p:extLst>
      <p:ext uri="{BB962C8B-B14F-4D97-AF65-F5344CB8AC3E}">
        <p14:creationId xmlns:p14="http://schemas.microsoft.com/office/powerpoint/2010/main" val="146970441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3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6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F9B500"/>
      </a:accent1>
      <a:accent2>
        <a:srgbClr val="7BB1DB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FFCF00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E968E3BB9F4843B3A832032CCD6B04" ma:contentTypeVersion="2" ma:contentTypeDescription="Create a new document." ma:contentTypeScope="" ma:versionID="8d03a387be0ad6324cd48a4256487172">
  <xsd:schema xmlns:xsd="http://www.w3.org/2001/XMLSchema" xmlns:xs="http://www.w3.org/2001/XMLSchema" xmlns:p="http://schemas.microsoft.com/office/2006/metadata/properties" xmlns:ns2="49b76c53-7fae-4238-9f45-8699d1c05a07" targetNamespace="http://schemas.microsoft.com/office/2006/metadata/properties" ma:root="true" ma:fieldsID="f4a7ce41b1a5585f8d2be2a933150505" ns2:_="">
    <xsd:import namespace="49b76c53-7fae-4238-9f45-8699d1c05a0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76c53-7fae-4238-9f45-8699d1c05a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9b76c53-7fae-4238-9f45-8699d1c05a07">
      <UserInfo>
        <DisplayName>Wei Wang</DisplayName>
        <AccountId>373</AccountId>
        <AccountType/>
      </UserInfo>
      <UserInfo>
        <DisplayName>Ping Liang</DisplayName>
        <AccountId>3906</AccountId>
        <AccountType/>
      </UserInfo>
      <UserInfo>
        <DisplayName>Joe Zhou</DisplayName>
        <AccountId>5597</AccountId>
        <AccountType/>
      </UserInfo>
      <UserInfo>
        <DisplayName>Richy Ye</DisplayName>
        <AccountId>3902</AccountId>
        <AccountType/>
      </UserInfo>
      <UserInfo>
        <DisplayName>Fang Yi</DisplayName>
        <AccountId>4035</AccountId>
        <AccountType/>
      </UserInfo>
      <UserInfo>
        <DisplayName>Alex Zhang</DisplayName>
        <AccountId>5598</AccountId>
        <AccountType/>
      </UserInfo>
      <UserInfo>
        <DisplayName>Lily Zhang</DisplayName>
        <AccountId>4887</AccountId>
        <AccountType/>
      </UserInfo>
      <UserInfo>
        <DisplayName>Danson Li</DisplayName>
        <AccountId>3915</AccountId>
        <AccountType/>
      </UserInfo>
      <UserInfo>
        <DisplayName>Lucy Wang</DisplayName>
        <AccountId>4597</AccountId>
        <AccountType/>
      </UserInfo>
      <UserInfo>
        <DisplayName>Juying Zhong</DisplayName>
        <AccountId>3002</AccountId>
        <AccountType/>
      </UserInfo>
      <UserInfo>
        <DisplayName>Rocky Song</DisplayName>
        <AccountId>5599</AccountId>
        <AccountType/>
      </UserInfo>
      <UserInfo>
        <DisplayName>Opal Li</DisplayName>
        <AccountId>5600</AccountId>
        <AccountType/>
      </UserInfo>
      <UserInfo>
        <DisplayName>Huafeng Xin</DisplayName>
        <AccountId>5601</AccountId>
        <AccountType/>
      </UserInfo>
      <UserInfo>
        <DisplayName>Like Li</DisplayName>
        <AccountId>5602</AccountId>
        <AccountType/>
      </UserInfo>
      <UserInfo>
        <DisplayName>Neng Ning</DisplayName>
        <AccountId>4028</AccountId>
        <AccountType/>
      </UserInfo>
      <UserInfo>
        <DisplayName>Bin Er</DisplayName>
        <AccountId>5603</AccountId>
        <AccountType/>
      </UserInfo>
      <UserInfo>
        <DisplayName>Daniel Xiong</DisplayName>
        <AccountId>5604</AccountId>
        <AccountType/>
      </UserInfo>
      <UserInfo>
        <DisplayName>Patrick Cheng</DisplayName>
        <AccountId>5605</AccountId>
        <AccountType/>
      </UserInfo>
      <UserInfo>
        <DisplayName>Felix Wang</DisplayName>
        <AccountId>5606</AccountId>
        <AccountType/>
      </UserInfo>
      <UserInfo>
        <DisplayName>Calvin Ji</DisplayName>
        <AccountId>5607</AccountId>
        <AccountType/>
      </UserInfo>
      <UserInfo>
        <DisplayName>Sawyer Liu</DisplayName>
        <AccountId>3986</AccountId>
        <AccountType/>
      </UserInfo>
      <UserInfo>
        <DisplayName>Fred Fu</DisplayName>
        <AccountId>5608</AccountId>
        <AccountType/>
      </UserInfo>
      <UserInfo>
        <DisplayName>Jonson Chen</DisplayName>
        <AccountId>5609</AccountId>
        <AccountType/>
      </UserInfo>
      <UserInfo>
        <DisplayName>Neil Gao</DisplayName>
        <AccountId>182</AccountId>
        <AccountType/>
      </UserInfo>
      <UserInfo>
        <DisplayName>Dawei You</DisplayName>
        <AccountId>4004</AccountId>
        <AccountType/>
      </UserInfo>
      <UserInfo>
        <DisplayName>S.Z. Liang</DisplayName>
        <AccountId>5610</AccountId>
        <AccountType/>
      </UserInfo>
      <UserInfo>
        <DisplayName>John Li</DisplayName>
        <AccountId>5611</AccountId>
        <AccountType/>
      </UserInfo>
      <UserInfo>
        <DisplayName>Justin Jiang</DisplayName>
        <AccountId>3673</AccountId>
        <AccountType/>
      </UserInfo>
      <UserInfo>
        <DisplayName>Rui Yang</DisplayName>
        <AccountId>5612</AccountId>
        <AccountType/>
      </UserInfo>
      <UserInfo>
        <DisplayName>S.J. Wang</DisplayName>
        <AccountId>5613</AccountId>
        <AccountType/>
      </UserInfo>
      <UserInfo>
        <DisplayName>Frank Lin</DisplayName>
        <AccountId>5614</AccountId>
        <AccountType/>
      </UserInfo>
      <UserInfo>
        <DisplayName>Biyong Sun</DisplayName>
        <AccountId>5615</AccountId>
        <AccountType/>
      </UserInfo>
      <UserInfo>
        <DisplayName>Lambert Zhang</DisplayName>
        <AccountId>5616</AccountId>
        <AccountType/>
      </UserInfo>
      <UserInfo>
        <DisplayName>Eric Chen</DisplayName>
        <AccountId>5617</AccountId>
        <AccountType/>
      </UserInfo>
      <UserInfo>
        <DisplayName>Magicoe Niu</DisplayName>
        <AccountId>2810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F86CD8D-DB53-424C-BCF8-5C994F50F4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76c53-7fae-4238-9f45-8699d1c05a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FBE14F-9C37-4C20-9E3E-47AA56D6B0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7B73CB-DD68-4F89-86B1-AFFB247BCD73}">
  <ds:schemaRefs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49b76c53-7fae-4238-9f45-8699d1c05a0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华文行楷</vt:lpstr>
      <vt:lpstr>Arial</vt:lpstr>
      <vt:lpstr>Wingdings</vt:lpstr>
      <vt:lpstr>0_Master Content Slide</vt:lpstr>
      <vt:lpstr>10_ FSL Logo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things and voice assistant</dc:title>
  <dc:creator>Chen Xinyu-B03824</dc:creator>
  <cp:lastModifiedBy>Jay Heng</cp:lastModifiedBy>
  <cp:revision>913</cp:revision>
  <dcterms:modified xsi:type="dcterms:W3CDTF">2020-02-12T12:07:10Z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0x0101002CE968E3BB9F4843B3A832032CCD6B04</vt:lpwstr>
  </property>
</Properties>
</file>