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90240" y="1983883"/>
            <a:ext cx="2235835" cy="199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NXP</a:t>
            </a:r>
          </a:p>
          <a:p>
            <a:pPr algn="ctr"/>
            <a:r>
              <a:rPr lang="en-US" altLang="zh-CN" dirty="0"/>
              <a:t>i.MXRT1060</a:t>
            </a:r>
          </a:p>
          <a:p>
            <a:pPr algn="ctr"/>
            <a:r>
              <a:rPr lang="en-US" altLang="zh-CN" dirty="0"/>
              <a:t>Die</a:t>
            </a:r>
          </a:p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518" y="2160414"/>
            <a:ext cx="871842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FlexSPI2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Internal PADs 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5426075" y="2312179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87085" y="1983883"/>
            <a:ext cx="1911194" cy="19928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Winbond</a:t>
            </a:r>
          </a:p>
          <a:p>
            <a:pPr algn="ctr"/>
            <a:r>
              <a:rPr lang="en-US" altLang="zh-CN" dirty="0"/>
              <a:t>W25Q32JV</a:t>
            </a:r>
          </a:p>
          <a:p>
            <a:pPr algn="ctr"/>
            <a:r>
              <a:rPr lang="en-US" altLang="zh-CN" dirty="0"/>
              <a:t>Die</a:t>
            </a:r>
          </a:p>
          <a:p>
            <a:pPr algn="ctr"/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2941608" y="1474614"/>
            <a:ext cx="5262113" cy="29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i.MXRT1064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BEFFA09C-A16F-FF32-D4F0-34E4B8F573FC}"/>
              </a:ext>
            </a:extLst>
          </p:cNvPr>
          <p:cNvSpPr/>
          <p:nvPr/>
        </p:nvSpPr>
        <p:spPr>
          <a:xfrm>
            <a:off x="5709788" y="2160096"/>
            <a:ext cx="871842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/CS, CLK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IO[3:0]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9D480176-581E-10A4-7E6C-81177D4326C8}"/>
              </a:ext>
            </a:extLst>
          </p:cNvPr>
          <p:cNvSpPr/>
          <p:nvPr/>
        </p:nvSpPr>
        <p:spPr>
          <a:xfrm>
            <a:off x="5743612" y="3315399"/>
            <a:ext cx="1200652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/RESET</a:t>
            </a:r>
          </a:p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with internal pull-up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2B4C7-711E-C911-1031-1AAA40B7BF06}"/>
              </a:ext>
            </a:extLst>
          </p:cNvPr>
          <p:cNvSpPr txBox="1"/>
          <p:nvPr/>
        </p:nvSpPr>
        <p:spPr>
          <a:xfrm>
            <a:off x="4258334" y="3402643"/>
            <a:ext cx="1289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GPIO_SPI_B0_13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ROM used RST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1BF1F6-D161-BA32-EA4B-0FB352E85344}"/>
              </a:ext>
            </a:extLst>
          </p:cNvPr>
          <p:cNvCxnSpPr/>
          <p:nvPr/>
        </p:nvCxnSpPr>
        <p:spPr>
          <a:xfrm>
            <a:off x="5426075" y="3545457"/>
            <a:ext cx="4610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190240" y="1983883"/>
            <a:ext cx="2235835" cy="1992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NXP</a:t>
            </a:r>
          </a:p>
          <a:p>
            <a:pPr algn="ctr"/>
            <a:r>
              <a:rPr lang="en-US" altLang="zh-CN" dirty="0"/>
              <a:t>i.MXRT1020</a:t>
            </a:r>
          </a:p>
          <a:p>
            <a:pPr algn="ctr"/>
            <a:r>
              <a:rPr lang="en-US" altLang="zh-CN" dirty="0"/>
              <a:t>Die</a:t>
            </a:r>
          </a:p>
          <a:p>
            <a:pPr algn="ctr"/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675518" y="2160414"/>
            <a:ext cx="871842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FlexSPI1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PADs </a:t>
            </a:r>
          </a:p>
        </p:txBody>
      </p:sp>
      <p:sp>
        <p:nvSpPr>
          <p:cNvPr id="9" name="左右箭头 8"/>
          <p:cNvSpPr/>
          <p:nvPr/>
        </p:nvSpPr>
        <p:spPr>
          <a:xfrm>
            <a:off x="5426075" y="2312179"/>
            <a:ext cx="461010" cy="14732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87085" y="1983883"/>
            <a:ext cx="1911194" cy="199289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Winbond</a:t>
            </a:r>
          </a:p>
          <a:p>
            <a:pPr algn="ctr"/>
            <a:r>
              <a:rPr lang="en-US" altLang="zh-CN" dirty="0"/>
              <a:t>W25Q32JV</a:t>
            </a:r>
          </a:p>
          <a:p>
            <a:pPr algn="ctr"/>
            <a:r>
              <a:rPr lang="en-US" altLang="zh-CN" dirty="0"/>
              <a:t>Die</a:t>
            </a:r>
          </a:p>
          <a:p>
            <a:pPr algn="ctr"/>
            <a:endParaRPr lang="en-US" altLang="zh-CN" dirty="0"/>
          </a:p>
        </p:txBody>
      </p:sp>
      <p:sp>
        <p:nvSpPr>
          <p:cNvPr id="32" name="矩形 31"/>
          <p:cNvSpPr/>
          <p:nvPr/>
        </p:nvSpPr>
        <p:spPr>
          <a:xfrm>
            <a:off x="2941608" y="1474614"/>
            <a:ext cx="5262113" cy="2924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i.MXRT1024</a:t>
            </a:r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zh-CN" altLang="en-US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2" name="矩形 4">
            <a:extLst>
              <a:ext uri="{FF2B5EF4-FFF2-40B4-BE49-F238E27FC236}">
                <a16:creationId xmlns:a16="http://schemas.microsoft.com/office/drawing/2014/main" id="{BEFFA09C-A16F-FF32-D4F0-34E4B8F573FC}"/>
              </a:ext>
            </a:extLst>
          </p:cNvPr>
          <p:cNvSpPr/>
          <p:nvPr/>
        </p:nvSpPr>
        <p:spPr>
          <a:xfrm>
            <a:off x="5709788" y="2160096"/>
            <a:ext cx="871842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/CS, CLK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IO[3:0]</a:t>
            </a:r>
          </a:p>
        </p:txBody>
      </p:sp>
      <p:sp>
        <p:nvSpPr>
          <p:cNvPr id="7" name="矩形 4">
            <a:extLst>
              <a:ext uri="{FF2B5EF4-FFF2-40B4-BE49-F238E27FC236}">
                <a16:creationId xmlns:a16="http://schemas.microsoft.com/office/drawing/2014/main" id="{9D480176-581E-10A4-7E6C-81177D4326C8}"/>
              </a:ext>
            </a:extLst>
          </p:cNvPr>
          <p:cNvSpPr/>
          <p:nvPr/>
        </p:nvSpPr>
        <p:spPr>
          <a:xfrm>
            <a:off x="5743611" y="3315399"/>
            <a:ext cx="1140267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/RESET</a:t>
            </a:r>
          </a:p>
          <a:p>
            <a:pPr algn="ctr"/>
            <a:r>
              <a:rPr lang="en-US" altLang="zh-CN" sz="1200" dirty="0">
                <a:solidFill>
                  <a:srgbClr val="FFFF00"/>
                </a:solidFill>
              </a:rPr>
              <a:t>with internal pull-up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02B4C7-711E-C911-1031-1AAA40B7BF06}"/>
              </a:ext>
            </a:extLst>
          </p:cNvPr>
          <p:cNvSpPr txBox="1"/>
          <p:nvPr/>
        </p:nvSpPr>
        <p:spPr>
          <a:xfrm>
            <a:off x="4258334" y="3402643"/>
            <a:ext cx="12890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u="none" strike="noStrike" baseline="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GPIO_AD_B1_13</a:t>
            </a:r>
          </a:p>
          <a:p>
            <a:pPr algn="ctr"/>
            <a:r>
              <a:rPr lang="en-US" sz="12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ROM used RST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C08DDE-3330-DC3D-E58C-AC720B83C581}"/>
              </a:ext>
            </a:extLst>
          </p:cNvPr>
          <p:cNvCxnSpPr/>
          <p:nvPr/>
        </p:nvCxnSpPr>
        <p:spPr>
          <a:xfrm>
            <a:off x="5426075" y="3536830"/>
            <a:ext cx="1897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507977A-886A-8C37-82E6-ABBC826A0D31}"/>
              </a:ext>
            </a:extLst>
          </p:cNvPr>
          <p:cNvCxnSpPr>
            <a:cxnSpLocks/>
          </p:cNvCxnSpPr>
          <p:nvPr/>
        </p:nvCxnSpPr>
        <p:spPr>
          <a:xfrm>
            <a:off x="5615796" y="3536830"/>
            <a:ext cx="0" cy="61247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32F93-18BE-96F0-B0F3-9A38A2F72842}"/>
              </a:ext>
            </a:extLst>
          </p:cNvPr>
          <p:cNvCxnSpPr>
            <a:cxnSpLocks/>
          </p:cNvCxnSpPr>
          <p:nvPr/>
        </p:nvCxnSpPr>
        <p:spPr>
          <a:xfrm>
            <a:off x="5615796" y="4149306"/>
            <a:ext cx="35713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2C2FBB-A169-8ACA-CE72-404248DA501D}"/>
              </a:ext>
            </a:extLst>
          </p:cNvPr>
          <p:cNvSpPr txBox="1"/>
          <p:nvPr/>
        </p:nvSpPr>
        <p:spPr>
          <a:xfrm>
            <a:off x="8203721" y="3819596"/>
            <a:ext cx="12890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GPIO_AD_B1_13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34AAF4DC-821E-ECB6-EEF0-63C53E59DECC}"/>
              </a:ext>
            </a:extLst>
          </p:cNvPr>
          <p:cNvSpPr/>
          <p:nvPr/>
        </p:nvSpPr>
        <p:spPr>
          <a:xfrm>
            <a:off x="5674706" y="1811353"/>
            <a:ext cx="3417535" cy="230355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1E55DC5-6AEE-7D29-ED1D-1EEFF410891C}"/>
              </a:ext>
            </a:extLst>
          </p:cNvPr>
          <p:cNvSpPr/>
          <p:nvPr/>
        </p:nvSpPr>
        <p:spPr>
          <a:xfrm>
            <a:off x="5649374" y="1991409"/>
            <a:ext cx="120828" cy="33673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765693-C8D1-FB2E-BD54-743CBEF69EE6}"/>
              </a:ext>
            </a:extLst>
          </p:cNvPr>
          <p:cNvSpPr txBox="1"/>
          <p:nvPr/>
        </p:nvSpPr>
        <p:spPr>
          <a:xfrm>
            <a:off x="8199863" y="1504484"/>
            <a:ext cx="1513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GPIO_AD_B1[05:00]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052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80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Heng</dc:creator>
  <cp:lastModifiedBy>Jay Heng</cp:lastModifiedBy>
  <cp:revision>27</cp:revision>
  <dcterms:created xsi:type="dcterms:W3CDTF">2020-03-30T07:15:00Z</dcterms:created>
  <dcterms:modified xsi:type="dcterms:W3CDTF">2025-05-09T07:31:02Z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