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7"/>
  </p:notesMasterIdLst>
  <p:handoutMasterIdLst>
    <p:handoutMasterId r:id="rId8"/>
  </p:handoutMasterIdLst>
  <p:sldIdLst>
    <p:sldId id="563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BA"/>
    <a:srgbClr val="54933E"/>
    <a:srgbClr val="8BC34A"/>
    <a:srgbClr val="34ACDE"/>
    <a:srgbClr val="00BCD4"/>
    <a:srgbClr val="37474F"/>
    <a:srgbClr val="FF9800"/>
    <a:srgbClr val="0A426F"/>
    <a:srgbClr val="01B289"/>
    <a:srgbClr val="53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7/18/2021 12:51:35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7/18/2021 12:51:34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July 18, 2021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5EB3D-3165-4A44-941D-C922E71D3C80}"/>
              </a:ext>
            </a:extLst>
          </p:cNvPr>
          <p:cNvSpPr/>
          <p:nvPr/>
        </p:nvSpPr>
        <p:spPr>
          <a:xfrm>
            <a:off x="3452566" y="1697593"/>
            <a:ext cx="6423621" cy="34538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i.MXRT-EVK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B9C4E2-8C21-4009-A586-E91AA017F7D6}"/>
              </a:ext>
            </a:extLst>
          </p:cNvPr>
          <p:cNvSpPr/>
          <p:nvPr/>
        </p:nvSpPr>
        <p:spPr>
          <a:xfrm>
            <a:off x="5397040" y="3069191"/>
            <a:ext cx="457201" cy="69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JTAG/SWD Port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47592-7BE8-4865-BCBC-B96BBCB5711A}"/>
              </a:ext>
            </a:extLst>
          </p:cNvPr>
          <p:cNvSpPr/>
          <p:nvPr/>
        </p:nvSpPr>
        <p:spPr>
          <a:xfrm>
            <a:off x="6131032" y="2620958"/>
            <a:ext cx="2286827" cy="2255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i.MXRT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A20D2-446E-45A2-9ADD-EC70357DF874}"/>
              </a:ext>
            </a:extLst>
          </p:cNvPr>
          <p:cNvSpPr/>
          <p:nvPr/>
        </p:nvSpPr>
        <p:spPr>
          <a:xfrm>
            <a:off x="3560015" y="2779057"/>
            <a:ext cx="1486903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Debugger MCU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36834-82FD-470B-9F51-4585391F5FCD}"/>
              </a:ext>
            </a:extLst>
          </p:cNvPr>
          <p:cNvSpPr/>
          <p:nvPr/>
        </p:nvSpPr>
        <p:spPr>
          <a:xfrm>
            <a:off x="8685974" y="2743200"/>
            <a:ext cx="95432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串行</a:t>
            </a:r>
            <a:r>
              <a:rPr lang="en-US" altLang="zh-CN" sz="1200" dirty="0">
                <a:solidFill>
                  <a:schemeClr val="tx1"/>
                </a:solidFill>
              </a:rPr>
              <a:t>NOR Flash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91D0B2BD-434C-49DA-A8B7-A03A2839B44A}"/>
              </a:ext>
            </a:extLst>
          </p:cNvPr>
          <p:cNvSpPr/>
          <p:nvPr/>
        </p:nvSpPr>
        <p:spPr>
          <a:xfrm>
            <a:off x="8417859" y="3316942"/>
            <a:ext cx="268115" cy="112058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CA89A-24DF-4F52-93FA-92ED53E05BDD}"/>
              </a:ext>
            </a:extLst>
          </p:cNvPr>
          <p:cNvSpPr/>
          <p:nvPr/>
        </p:nvSpPr>
        <p:spPr>
          <a:xfrm>
            <a:off x="6131031" y="3123175"/>
            <a:ext cx="851647" cy="582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CoreSight</a:t>
            </a:r>
            <a:endParaRPr lang="zh-CN" alt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06E98-A96E-4FBB-B27B-751B4FE61885}"/>
              </a:ext>
            </a:extLst>
          </p:cNvPr>
          <p:cNvSpPr/>
          <p:nvPr/>
        </p:nvSpPr>
        <p:spPr>
          <a:xfrm>
            <a:off x="7736541" y="3195916"/>
            <a:ext cx="681317" cy="4661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FlexSPI</a:t>
            </a:r>
            <a:endParaRPr lang="zh-CN" alt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7883D-EA7C-4BEA-B57F-935CD4827F25}"/>
              </a:ext>
            </a:extLst>
          </p:cNvPr>
          <p:cNvSpPr/>
          <p:nvPr/>
        </p:nvSpPr>
        <p:spPr>
          <a:xfrm>
            <a:off x="6750009" y="3819983"/>
            <a:ext cx="1129967" cy="8954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FlexRAM</a:t>
            </a:r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5AF37AA-ABB9-43A2-A03A-8970BC055CB9}"/>
              </a:ext>
            </a:extLst>
          </p:cNvPr>
          <p:cNvSpPr/>
          <p:nvPr/>
        </p:nvSpPr>
        <p:spPr>
          <a:xfrm>
            <a:off x="5841334" y="3316941"/>
            <a:ext cx="289697" cy="112059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72F9912-E310-4D27-9C6D-174A938675EE}"/>
              </a:ext>
            </a:extLst>
          </p:cNvPr>
          <p:cNvSpPr/>
          <p:nvPr/>
        </p:nvSpPr>
        <p:spPr>
          <a:xfrm>
            <a:off x="5046709" y="3299004"/>
            <a:ext cx="359005" cy="138965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B2EE03B-1144-4FB0-8099-7426F6DEE9E3}"/>
              </a:ext>
            </a:extLst>
          </p:cNvPr>
          <p:cNvSpPr/>
          <p:nvPr/>
        </p:nvSpPr>
        <p:spPr>
          <a:xfrm>
            <a:off x="6982678" y="3281078"/>
            <a:ext cx="753861" cy="179296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AHB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3E3AA-EEF8-4ADF-96B1-806A2232DD03}"/>
              </a:ext>
            </a:extLst>
          </p:cNvPr>
          <p:cNvSpPr/>
          <p:nvPr/>
        </p:nvSpPr>
        <p:spPr>
          <a:xfrm>
            <a:off x="534225" y="2217734"/>
            <a:ext cx="2484049" cy="24977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78468-D90D-45D0-86DD-A3B0E10A3656}"/>
              </a:ext>
            </a:extLst>
          </p:cNvPr>
          <p:cNvSpPr/>
          <p:nvPr/>
        </p:nvSpPr>
        <p:spPr>
          <a:xfrm>
            <a:off x="896282" y="2812867"/>
            <a:ext cx="1135652" cy="13019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IDE/Prog Tool</a:t>
            </a:r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C27F0D11-0D2F-4EFF-A9AB-5685DAC07320}"/>
              </a:ext>
            </a:extLst>
          </p:cNvPr>
          <p:cNvSpPr/>
          <p:nvPr/>
        </p:nvSpPr>
        <p:spPr>
          <a:xfrm>
            <a:off x="2976691" y="3316941"/>
            <a:ext cx="583533" cy="143432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1A30-81FC-4564-8974-6D47239211E4}"/>
              </a:ext>
            </a:extLst>
          </p:cNvPr>
          <p:cNvSpPr/>
          <p:nvPr/>
        </p:nvSpPr>
        <p:spPr>
          <a:xfrm>
            <a:off x="2520285" y="3069190"/>
            <a:ext cx="457201" cy="839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USBPort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2FA80AC-B39F-48EB-A2D3-2CADD3A5E484}"/>
              </a:ext>
            </a:extLst>
          </p:cNvPr>
          <p:cNvSpPr/>
          <p:nvPr/>
        </p:nvSpPr>
        <p:spPr>
          <a:xfrm>
            <a:off x="2031934" y="3316940"/>
            <a:ext cx="489147" cy="112059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B1A282-86F4-45D9-B3B6-C394A75A96B7}"/>
              </a:ext>
            </a:extLst>
          </p:cNvPr>
          <p:cNvSpPr/>
          <p:nvPr/>
        </p:nvSpPr>
        <p:spPr>
          <a:xfrm>
            <a:off x="996371" y="3576885"/>
            <a:ext cx="938240" cy="25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Flash</a:t>
            </a:r>
            <a:r>
              <a:rPr lang="zh-CN" altLang="en-US" sz="800" dirty="0"/>
              <a:t>下载算法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6FD5F-0476-41E0-A9B2-FD13A1FE9E97}"/>
              </a:ext>
            </a:extLst>
          </p:cNvPr>
          <p:cNvSpPr/>
          <p:nvPr/>
        </p:nvSpPr>
        <p:spPr>
          <a:xfrm>
            <a:off x="996371" y="324073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DAC9-4EE2-4996-BA3D-B5514BF62F4C}"/>
              </a:ext>
            </a:extLst>
          </p:cNvPr>
          <p:cNvSpPr/>
          <p:nvPr/>
        </p:nvSpPr>
        <p:spPr>
          <a:xfrm>
            <a:off x="8694015" y="328107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B3B182-4AF8-4675-BFDE-4CAA1953CA11}"/>
              </a:ext>
            </a:extLst>
          </p:cNvPr>
          <p:cNvSpPr/>
          <p:nvPr/>
        </p:nvSpPr>
        <p:spPr>
          <a:xfrm>
            <a:off x="6845872" y="4047560"/>
            <a:ext cx="938240" cy="25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Flash</a:t>
            </a:r>
            <a:r>
              <a:rPr lang="zh-CN" altLang="en-US" sz="800" dirty="0"/>
              <a:t>下载算法</a:t>
            </a: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AE38B615-2CE7-47B9-9B7C-125CF33AF2DB}"/>
              </a:ext>
            </a:extLst>
          </p:cNvPr>
          <p:cNvSpPr/>
          <p:nvPr/>
        </p:nvSpPr>
        <p:spPr>
          <a:xfrm rot="5400000">
            <a:off x="6368732" y="3817635"/>
            <a:ext cx="503465" cy="27746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E62DBAFA-F20E-411A-9160-E8820CF4796A}"/>
              </a:ext>
            </a:extLst>
          </p:cNvPr>
          <p:cNvSpPr/>
          <p:nvPr/>
        </p:nvSpPr>
        <p:spPr>
          <a:xfrm>
            <a:off x="7882582" y="3637427"/>
            <a:ext cx="265509" cy="513226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0A391875-E3A0-4668-961F-462C610F02EB}"/>
              </a:ext>
            </a:extLst>
          </p:cNvPr>
          <p:cNvSpPr/>
          <p:nvPr/>
        </p:nvSpPr>
        <p:spPr>
          <a:xfrm>
            <a:off x="2020782" y="3592573"/>
            <a:ext cx="489147" cy="11205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89A7425F-B569-448B-A2E1-084B20F6EC0E}"/>
              </a:ext>
            </a:extLst>
          </p:cNvPr>
          <p:cNvSpPr/>
          <p:nvPr/>
        </p:nvSpPr>
        <p:spPr>
          <a:xfrm>
            <a:off x="2976691" y="3424517"/>
            <a:ext cx="583533" cy="143432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8955494F-AEAA-4848-ADFA-A07E2B565542}"/>
              </a:ext>
            </a:extLst>
          </p:cNvPr>
          <p:cNvSpPr/>
          <p:nvPr/>
        </p:nvSpPr>
        <p:spPr>
          <a:xfrm>
            <a:off x="5046709" y="3424517"/>
            <a:ext cx="359005" cy="13896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783765F0-69C5-4139-AF23-20D5107682CB}"/>
              </a:ext>
            </a:extLst>
          </p:cNvPr>
          <p:cNvSpPr/>
          <p:nvPr/>
        </p:nvSpPr>
        <p:spPr>
          <a:xfrm>
            <a:off x="5842509" y="3437969"/>
            <a:ext cx="289697" cy="11205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ACD8CCAD-BBE4-4FA6-8564-22E3101FE17C}"/>
              </a:ext>
            </a:extLst>
          </p:cNvPr>
          <p:cNvSpPr/>
          <p:nvPr/>
        </p:nvSpPr>
        <p:spPr>
          <a:xfrm rot="5400000">
            <a:off x="6156224" y="3904385"/>
            <a:ext cx="797672" cy="398169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3DB18-87CF-4BB7-ADAA-D31BBC43B3AB}"/>
              </a:ext>
            </a:extLst>
          </p:cNvPr>
          <p:cNvSpPr/>
          <p:nvPr/>
        </p:nvSpPr>
        <p:spPr>
          <a:xfrm>
            <a:off x="6845872" y="433218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1611CD4B-AD0C-443B-B2C1-705E70DB65AC}"/>
              </a:ext>
            </a:extLst>
          </p:cNvPr>
          <p:cNvSpPr/>
          <p:nvPr/>
        </p:nvSpPr>
        <p:spPr>
          <a:xfrm>
            <a:off x="7891258" y="3637428"/>
            <a:ext cx="423010" cy="787484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036E87-6258-40B2-9F49-1C7D21897F42}"/>
              </a:ext>
            </a:extLst>
          </p:cNvPr>
          <p:cNvCxnSpPr>
            <a:cxnSpLocks/>
          </p:cNvCxnSpPr>
          <p:nvPr/>
        </p:nvCxnSpPr>
        <p:spPr>
          <a:xfrm>
            <a:off x="1618946" y="1771385"/>
            <a:ext cx="749506" cy="1424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6BA8E9-DD38-4044-8534-204F58970B5F}"/>
              </a:ext>
            </a:extLst>
          </p:cNvPr>
          <p:cNvCxnSpPr>
            <a:cxnSpLocks/>
          </p:cNvCxnSpPr>
          <p:nvPr/>
        </p:nvCxnSpPr>
        <p:spPr>
          <a:xfrm>
            <a:off x="4672704" y="1568824"/>
            <a:ext cx="642329" cy="15003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A0254F-A792-44FF-9F69-C77FF627B0FE}"/>
              </a:ext>
            </a:extLst>
          </p:cNvPr>
          <p:cNvCxnSpPr>
            <a:cxnSpLocks/>
          </p:cNvCxnSpPr>
          <p:nvPr/>
        </p:nvCxnSpPr>
        <p:spPr>
          <a:xfrm>
            <a:off x="7349838" y="1591736"/>
            <a:ext cx="1275553" cy="14596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3E8DAC7-6AA0-4ACE-AD3C-200008F3CA6A}"/>
              </a:ext>
            </a:extLst>
          </p:cNvPr>
          <p:cNvSpPr/>
          <p:nvPr/>
        </p:nvSpPr>
        <p:spPr>
          <a:xfrm>
            <a:off x="824753" y="1206931"/>
            <a:ext cx="1361111" cy="564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Time 1:</a:t>
            </a: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上位机软件调度时间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5C5B2F-1CA7-4BB7-9EA2-D54EB9343E5C}"/>
              </a:ext>
            </a:extLst>
          </p:cNvPr>
          <p:cNvSpPr/>
          <p:nvPr/>
        </p:nvSpPr>
        <p:spPr>
          <a:xfrm>
            <a:off x="3640011" y="1092387"/>
            <a:ext cx="1442961" cy="564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Time 2:</a:t>
            </a: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调试器</a:t>
            </a:r>
            <a:r>
              <a:rPr lang="en-US" altLang="zh-CN" sz="1000" b="1" dirty="0">
                <a:solidFill>
                  <a:schemeClr val="tx1"/>
                </a:solidFill>
              </a:rPr>
              <a:t>MCU</a:t>
            </a:r>
            <a:r>
              <a:rPr lang="zh-CN" altLang="en-US" sz="1000" b="1" dirty="0">
                <a:solidFill>
                  <a:schemeClr val="tx1"/>
                </a:solidFill>
              </a:rPr>
              <a:t>中转时间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7B3280-90E2-4A3C-AEE2-8FA4EF7B3CF5}"/>
              </a:ext>
            </a:extLst>
          </p:cNvPr>
          <p:cNvSpPr/>
          <p:nvPr/>
        </p:nvSpPr>
        <p:spPr>
          <a:xfrm>
            <a:off x="6243745" y="1136236"/>
            <a:ext cx="1647513" cy="564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Time 3:</a:t>
            </a: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目标</a:t>
            </a:r>
            <a:r>
              <a:rPr lang="en-US" altLang="zh-CN" sz="1000" b="1" dirty="0">
                <a:solidFill>
                  <a:schemeClr val="tx1"/>
                </a:solidFill>
              </a:rPr>
              <a:t>MCU</a:t>
            </a:r>
            <a:r>
              <a:rPr lang="zh-CN" altLang="en-US" sz="1000" b="1" dirty="0">
                <a:solidFill>
                  <a:schemeClr val="tx1"/>
                </a:solidFill>
              </a:rPr>
              <a:t>擦写</a:t>
            </a:r>
            <a:r>
              <a:rPr lang="en-US" altLang="zh-CN" sz="1000" b="1" dirty="0">
                <a:solidFill>
                  <a:schemeClr val="tx1"/>
                </a:solidFill>
              </a:rPr>
              <a:t>Flash</a:t>
            </a:r>
            <a:r>
              <a:rPr lang="zh-CN" altLang="en-US" sz="1000" b="1" dirty="0">
                <a:solidFill>
                  <a:schemeClr val="tx1"/>
                </a:solidFill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3706831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b76c53-7fae-4238-9f45-8699d1c05a07">
      <UserInfo>
        <DisplayName>Wei Wang</DisplayName>
        <AccountId>373</AccountId>
        <AccountType/>
      </UserInfo>
      <UserInfo>
        <DisplayName>Ping Liang</DisplayName>
        <AccountId>3906</AccountId>
        <AccountType/>
      </UserInfo>
      <UserInfo>
        <DisplayName>Joe Zhou</DisplayName>
        <AccountId>5597</AccountId>
        <AccountType/>
      </UserInfo>
      <UserInfo>
        <DisplayName>Richy Ye</DisplayName>
        <AccountId>3902</AccountId>
        <AccountType/>
      </UserInfo>
      <UserInfo>
        <DisplayName>Fang Yi</DisplayName>
        <AccountId>4035</AccountId>
        <AccountType/>
      </UserInfo>
      <UserInfo>
        <DisplayName>Alex Zhang</DisplayName>
        <AccountId>5598</AccountId>
        <AccountType/>
      </UserInfo>
      <UserInfo>
        <DisplayName>Lily Zhang</DisplayName>
        <AccountId>4887</AccountId>
        <AccountType/>
      </UserInfo>
      <UserInfo>
        <DisplayName>Danson Li</DisplayName>
        <AccountId>3915</AccountId>
        <AccountType/>
      </UserInfo>
      <UserInfo>
        <DisplayName>Lucy Wang</DisplayName>
        <AccountId>4597</AccountId>
        <AccountType/>
      </UserInfo>
      <UserInfo>
        <DisplayName>Juying Zhong</DisplayName>
        <AccountId>3002</AccountId>
        <AccountType/>
      </UserInfo>
      <UserInfo>
        <DisplayName>Rocky Song</DisplayName>
        <AccountId>5599</AccountId>
        <AccountType/>
      </UserInfo>
      <UserInfo>
        <DisplayName>Opal Li</DisplayName>
        <AccountId>5600</AccountId>
        <AccountType/>
      </UserInfo>
      <UserInfo>
        <DisplayName>Huafeng Xin</DisplayName>
        <AccountId>5601</AccountId>
        <AccountType/>
      </UserInfo>
      <UserInfo>
        <DisplayName>Like Li</DisplayName>
        <AccountId>5602</AccountId>
        <AccountType/>
      </UserInfo>
      <UserInfo>
        <DisplayName>Neng Ning</DisplayName>
        <AccountId>4028</AccountId>
        <AccountType/>
      </UserInfo>
      <UserInfo>
        <DisplayName>Bin Er</DisplayName>
        <AccountId>5603</AccountId>
        <AccountType/>
      </UserInfo>
      <UserInfo>
        <DisplayName>Daniel Xiong</DisplayName>
        <AccountId>5604</AccountId>
        <AccountType/>
      </UserInfo>
      <UserInfo>
        <DisplayName>Patrick Cheng</DisplayName>
        <AccountId>5605</AccountId>
        <AccountType/>
      </UserInfo>
      <UserInfo>
        <DisplayName>Felix Wang</DisplayName>
        <AccountId>5606</AccountId>
        <AccountType/>
      </UserInfo>
      <UserInfo>
        <DisplayName>Calvin Ji</DisplayName>
        <AccountId>5607</AccountId>
        <AccountType/>
      </UserInfo>
      <UserInfo>
        <DisplayName>Sawyer Liu</DisplayName>
        <AccountId>3986</AccountId>
        <AccountType/>
      </UserInfo>
      <UserInfo>
        <DisplayName>Fred Fu</DisplayName>
        <AccountId>5608</AccountId>
        <AccountType/>
      </UserInfo>
      <UserInfo>
        <DisplayName>Jonson Chen</DisplayName>
        <AccountId>5609</AccountId>
        <AccountType/>
      </UserInfo>
      <UserInfo>
        <DisplayName>Neil Gao</DisplayName>
        <AccountId>182</AccountId>
        <AccountType/>
      </UserInfo>
      <UserInfo>
        <DisplayName>Dawei You</DisplayName>
        <AccountId>4004</AccountId>
        <AccountType/>
      </UserInfo>
      <UserInfo>
        <DisplayName>S.Z. Liang</DisplayName>
        <AccountId>5610</AccountId>
        <AccountType/>
      </UserInfo>
      <UserInfo>
        <DisplayName>John Li</DisplayName>
        <AccountId>5611</AccountId>
        <AccountType/>
      </UserInfo>
      <UserInfo>
        <DisplayName>Justin Jiang</DisplayName>
        <AccountId>3673</AccountId>
        <AccountType/>
      </UserInfo>
      <UserInfo>
        <DisplayName>Rui Yang</DisplayName>
        <AccountId>5612</AccountId>
        <AccountType/>
      </UserInfo>
      <UserInfo>
        <DisplayName>S.J. Wang</DisplayName>
        <AccountId>5613</AccountId>
        <AccountType/>
      </UserInfo>
      <UserInfo>
        <DisplayName>Frank Lin</DisplayName>
        <AccountId>5614</AccountId>
        <AccountType/>
      </UserInfo>
      <UserInfo>
        <DisplayName>Biyong Sun</DisplayName>
        <AccountId>5615</AccountId>
        <AccountType/>
      </UserInfo>
      <UserInfo>
        <DisplayName>Lambert Zhang</DisplayName>
        <AccountId>5616</AccountId>
        <AccountType/>
      </UserInfo>
      <UserInfo>
        <DisplayName>Eric Chen</DisplayName>
        <AccountId>5617</AccountId>
        <AccountType/>
      </UserInfo>
      <UserInfo>
        <DisplayName>Magicoe Niu</DisplayName>
        <AccountId>2810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E968E3BB9F4843B3A832032CCD6B04" ma:contentTypeVersion="2" ma:contentTypeDescription="Create a new document." ma:contentTypeScope="" ma:versionID="8d03a387be0ad6324cd48a4256487172">
  <xsd:schema xmlns:xsd="http://www.w3.org/2001/XMLSchema" xmlns:xs="http://www.w3.org/2001/XMLSchema" xmlns:p="http://schemas.microsoft.com/office/2006/metadata/properties" xmlns:ns2="49b76c53-7fae-4238-9f45-8699d1c05a07" targetNamespace="http://schemas.microsoft.com/office/2006/metadata/properties" ma:root="true" ma:fieldsID="f4a7ce41b1a5585f8d2be2a933150505" ns2:_="">
    <xsd:import namespace="49b76c53-7fae-4238-9f45-8699d1c05a0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76c53-7fae-4238-9f45-8699d1c05a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BE14F-9C37-4C20-9E3E-47AA56D6B0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7B73CB-DD68-4F89-86B1-AFFB247BCD73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b76c53-7fae-4238-9f45-8699d1c05a0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86CD8D-DB53-424C-BCF8-5C994F50F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76c53-7fae-4238-9f45-8699d1c05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things and voice assistant</dc:title>
  <dc:creator>Chen Xinyu-B03824</dc:creator>
  <cp:lastModifiedBy>Jay Heng</cp:lastModifiedBy>
  <cp:revision>930</cp:revision>
  <dcterms:modified xsi:type="dcterms:W3CDTF">2021-07-18T04:59:32Z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0x0101002CE968E3BB9F4843B3A832032CCD6B04</vt:lpwstr>
  </property>
</Properties>
</file>