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2798" y="2082254"/>
            <a:ext cx="1716405" cy="214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i.MXRT600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46974" y="3611972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FlexSPI0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PortA</a:t>
            </a:r>
          </a:p>
        </p:txBody>
      </p:sp>
      <p:sp>
        <p:nvSpPr>
          <p:cNvPr id="7" name="矩形 6"/>
          <p:cNvSpPr/>
          <p:nvPr/>
        </p:nvSpPr>
        <p:spPr>
          <a:xfrm>
            <a:off x="5743529" y="2219098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ISP[2:0]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4580708" y="3840480"/>
            <a:ext cx="212090" cy="1133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509203" y="2371181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92008" y="3591649"/>
            <a:ext cx="1386024" cy="6375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/>
          </a:p>
          <a:p>
            <a:pPr algn="ctr"/>
            <a:r>
              <a:rPr lang="en-US" altLang="zh-CN" sz="1600" b="1" dirty="0"/>
              <a:t>QuadSPI Flash</a:t>
            </a:r>
          </a:p>
          <a:p>
            <a:pPr algn="ctr"/>
            <a:r>
              <a:rPr lang="en-US" altLang="zh-CN" sz="1600" b="1" dirty="0"/>
              <a:t> </a:t>
            </a:r>
            <a:r>
              <a:rPr lang="en-US" altLang="zh-CN" sz="1200" b="1" dirty="0"/>
              <a:t>(8MB)</a:t>
            </a:r>
          </a:p>
          <a:p>
            <a:pPr algn="ctr"/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970213" y="2082255"/>
            <a:ext cx="1716405" cy="21469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</a:t>
            </a:r>
            <a:endParaRPr lang="en-US" altLang="zh-CN" sz="1400" dirty="0"/>
          </a:p>
        </p:txBody>
      </p:sp>
      <p:sp>
        <p:nvSpPr>
          <p:cNvPr id="32" name="矩形 31"/>
          <p:cNvSpPr/>
          <p:nvPr/>
        </p:nvSpPr>
        <p:spPr>
          <a:xfrm>
            <a:off x="2778034" y="1525994"/>
            <a:ext cx="6148250" cy="308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Customer Board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8627" y="2953976"/>
            <a:ext cx="726440" cy="624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4.5MB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B9F26F0D-CB69-4586-88A5-DD0EEDF44477}"/>
              </a:ext>
            </a:extLst>
          </p:cNvPr>
          <p:cNvSpPr/>
          <p:nvPr/>
        </p:nvSpPr>
        <p:spPr>
          <a:xfrm>
            <a:off x="3192008" y="2351813"/>
            <a:ext cx="1386024" cy="6375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/>
          </a:p>
          <a:p>
            <a:pPr algn="ctr"/>
            <a:r>
              <a:rPr lang="en-US" altLang="zh-CN" sz="1600" b="1" dirty="0"/>
              <a:t>Audio Func</a:t>
            </a:r>
            <a:endParaRPr lang="en-US" altLang="zh-CN" sz="1200" b="1" dirty="0"/>
          </a:p>
          <a:p>
            <a:pPr algn="ctr"/>
            <a:endParaRPr lang="en-US" altLang="zh-CN" dirty="0"/>
          </a:p>
        </p:txBody>
      </p:sp>
      <p:sp>
        <p:nvSpPr>
          <p:cNvPr id="18" name="左右箭头 8">
            <a:extLst>
              <a:ext uri="{FF2B5EF4-FFF2-40B4-BE49-F238E27FC236}">
                <a16:creationId xmlns:a16="http://schemas.microsoft.com/office/drawing/2014/main" id="{F5832385-9149-49C1-AFCC-D9EEE4AB556E}"/>
              </a:ext>
            </a:extLst>
          </p:cNvPr>
          <p:cNvSpPr/>
          <p:nvPr/>
        </p:nvSpPr>
        <p:spPr>
          <a:xfrm>
            <a:off x="4577487" y="2640737"/>
            <a:ext cx="212090" cy="1133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9">
            <a:extLst>
              <a:ext uri="{FF2B5EF4-FFF2-40B4-BE49-F238E27FC236}">
                <a16:creationId xmlns:a16="http://schemas.microsoft.com/office/drawing/2014/main" id="{56EC0155-BE2C-4B27-B31B-DEFE7C117E75}"/>
              </a:ext>
            </a:extLst>
          </p:cNvPr>
          <p:cNvSpPr/>
          <p:nvPr/>
        </p:nvSpPr>
        <p:spPr>
          <a:xfrm>
            <a:off x="6509203" y="3543936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47C1C624-8737-4FDC-8215-30D6926B183C}"/>
              </a:ext>
            </a:extLst>
          </p:cNvPr>
          <p:cNvSpPr/>
          <p:nvPr/>
        </p:nvSpPr>
        <p:spPr>
          <a:xfrm>
            <a:off x="6322740" y="3279458"/>
            <a:ext cx="833936" cy="3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Comm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676DB41A-0969-4823-A691-B306D08322CE}"/>
              </a:ext>
            </a:extLst>
          </p:cNvPr>
          <p:cNvSpPr/>
          <p:nvPr/>
        </p:nvSpPr>
        <p:spPr>
          <a:xfrm>
            <a:off x="6307001" y="2057649"/>
            <a:ext cx="833936" cy="3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FF0000"/>
                </a:solidFill>
              </a:rPr>
              <a:t>反向隔离设计</a:t>
            </a:r>
            <a:endParaRPr lang="en-US" altLang="zh-CN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21</cp:revision>
  <dcterms:created xsi:type="dcterms:W3CDTF">2020-03-30T07:15:00Z</dcterms:created>
  <dcterms:modified xsi:type="dcterms:W3CDTF">2021-05-27T08:26:07Z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