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85" r:id="rId3"/>
    <p:sldMasterId id="2147483649" r:id="rId4"/>
  </p:sldMasterIdLst>
  <p:notesMasterIdLst>
    <p:notesMasterId r:id="rId15"/>
  </p:notesMasterIdLst>
  <p:sldIdLst>
    <p:sldId id="256" r:id="rId5"/>
    <p:sldId id="258" r:id="rId6"/>
    <p:sldId id="274" r:id="rId7"/>
    <p:sldId id="275" r:id="rId8"/>
    <p:sldId id="262" r:id="rId9"/>
    <p:sldId id="260" r:id="rId10"/>
    <p:sldId id="276" r:id="rId11"/>
    <p:sldId id="269" r:id="rId12"/>
    <p:sldId id="272" r:id="rId13"/>
    <p:sldId id="271" r:id="rId14"/>
  </p:sldIdLst>
  <p:sldSz cx="9139238" cy="6854825"/>
  <p:notesSz cx="6854825" cy="91392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함초롬돋움" charset="0"/>
        <a:ea typeface="함초롬돋움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함초롬돋움" charset="0"/>
        <a:ea typeface="함초롬돋움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함초롬돋움" charset="0"/>
        <a:ea typeface="함초롬돋움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함초롬돋움" charset="0"/>
        <a:ea typeface="함초롬돋움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함초롬돋움" charset="0"/>
        <a:ea typeface="함초롬돋움" charset="0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함초롬돋움" charset="0"/>
        <a:ea typeface="함초롬돋움" charset="0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함초롬돋움" charset="0"/>
        <a:ea typeface="함초롬돋움" charset="0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함초롬돋움" charset="0"/>
        <a:ea typeface="함초롬돋움" charset="0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함초롬돋움" charset="0"/>
        <a:ea typeface="함초롬돋움" charset="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8011" autoAdjust="0"/>
  </p:normalViewPr>
  <p:slideViewPr>
    <p:cSldViewPr>
      <p:cViewPr>
        <p:scale>
          <a:sx n="66" d="100"/>
          <a:sy n="66" d="100"/>
        </p:scale>
        <p:origin x="-126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02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D8E2EC4-8009-144E-B9A7-70484193086A}" type="datetimeFigureOut">
              <a:rPr lang="en-US"/>
              <a:pPr>
                <a:defRPr/>
              </a:pPr>
              <a:t>6/18/2017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1625" cy="3084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98963"/>
            <a:ext cx="5483225" cy="3597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0450"/>
            <a:ext cx="2970213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3025" y="8680450"/>
            <a:ext cx="2970213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CCF0E44-6A34-9C47-9722-922633052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F0E44-6A34-9C47-9722-92263305231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>
              <a:ea typeface="맑은 고딕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9pPr>
          </a:lstStyle>
          <a:p>
            <a:fld id="{9F40D51B-3180-DD40-AC28-A5EC450897BE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스마트한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F0E44-6A34-9C47-9722-92263305231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4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https://www.wadiz.kr/web/campaign/detail/4236</a:t>
            </a:r>
          </a:p>
          <a:p>
            <a:r>
              <a:rPr lang="en-US" altLang="ko-KR" dirty="0" smtClean="0"/>
              <a:t>http://www.zdnet.co.kr/news/news_view.asp?artice_id=00000039169381&amp;type=det&amp;re=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F0E44-6A34-9C47-9722-9226330523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45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맑은 고딕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9pPr>
          </a:lstStyle>
          <a:p>
            <a:fld id="{8D129CC5-A00D-6947-98B1-D8427136A85F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맑은 고딕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9pPr>
          </a:lstStyle>
          <a:p>
            <a:fld id="{95A8945B-67D8-1642-BE60-18CC34AD277C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맑은 고딕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9pPr>
          </a:lstStyle>
          <a:p>
            <a:fld id="{D7110769-AC4F-DA42-988C-A2C9EF9EA3A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3238" cy="23860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0450"/>
            <a:ext cx="6853238" cy="16541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1938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4038"/>
            <a:ext cx="7881938" cy="4349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0500" y="365125"/>
            <a:ext cx="1970088" cy="58086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59450" cy="5808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1938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28838"/>
            <a:ext cx="776763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4613"/>
            <a:ext cx="6396038" cy="1751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B3AB-47B5-4D7E-AC8D-7CCDAEF5F435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7AFA-C63D-4E40-BB64-838733C46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7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B3AB-47B5-4D7E-AC8D-7CCDAEF5F435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7AFA-C63D-4E40-BB64-838733C46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84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5313"/>
            <a:ext cx="7767637" cy="13604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5125"/>
            <a:ext cx="7767637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B3AB-47B5-4D7E-AC8D-7CCDAEF5F435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7AFA-C63D-4E40-BB64-838733C46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20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B3AB-47B5-4D7E-AC8D-7CCDAEF5F435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7AFA-C63D-4E40-BB64-838733C46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75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38600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3288"/>
            <a:ext cx="4038600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1850" y="1535113"/>
            <a:ext cx="404018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1850" y="2173288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B3AB-47B5-4D7E-AC8D-7CCDAEF5F435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7AFA-C63D-4E40-BB64-838733C46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35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B3AB-47B5-4D7E-AC8D-7CCDAEF5F435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7AFA-C63D-4E40-BB64-838733C46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076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B3AB-47B5-4D7E-AC8D-7CCDAEF5F435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7AFA-C63D-4E40-BB64-838733C46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1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1938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4038"/>
            <a:ext cx="7881938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67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3463" y="273050"/>
            <a:ext cx="5108575" cy="58499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6725" cy="468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B3AB-47B5-4D7E-AC8D-7CCDAEF5F435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7AFA-C63D-4E40-BB64-838733C46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9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0700" y="4799013"/>
            <a:ext cx="5484813" cy="565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0700" y="612775"/>
            <a:ext cx="5484813" cy="41132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0700" y="5364163"/>
            <a:ext cx="54848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B3AB-47B5-4D7E-AC8D-7CCDAEF5F435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7AFA-C63D-4E40-BB64-838733C46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63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B3AB-47B5-4D7E-AC8D-7CCDAEF5F435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7AFA-C63D-4E40-BB64-838733C46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36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48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6625" cy="58483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B3AB-47B5-4D7E-AC8D-7CCDAEF5F435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7AFA-C63D-4E40-BB64-838733C46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780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28838"/>
            <a:ext cx="776763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4613"/>
            <a:ext cx="6396038" cy="1751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4D7-9726-40B9-979B-3165972057F7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6E04-8785-43BB-BC2C-7D001AFB7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4D7-9726-40B9-979B-3165972057F7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6E04-8785-43BB-BC2C-7D001AFB7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950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5313"/>
            <a:ext cx="7767637" cy="13604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5125"/>
            <a:ext cx="7767637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4D7-9726-40B9-979B-3165972057F7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6E04-8785-43BB-BC2C-7D001AFB7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08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4D7-9726-40B9-979B-3165972057F7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6E04-8785-43BB-BC2C-7D001AFB7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094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38600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3288"/>
            <a:ext cx="4038600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1850" y="1535113"/>
            <a:ext cx="404018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1850" y="2173288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4D7-9726-40B9-979B-3165972057F7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6E04-8785-43BB-BC2C-7D001AFB7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28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4D7-9726-40B9-979B-3165972057F7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6E04-8785-43BB-BC2C-7D001AFB7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2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1937" cy="28511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7875"/>
            <a:ext cx="7881937" cy="149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4D7-9726-40B9-979B-3165972057F7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6E04-8785-43BB-BC2C-7D001AFB7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69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67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3463" y="273050"/>
            <a:ext cx="5108575" cy="58499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6725" cy="468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4D7-9726-40B9-979B-3165972057F7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6E04-8785-43BB-BC2C-7D001AFB7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998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0700" y="4799013"/>
            <a:ext cx="5484813" cy="565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0700" y="612775"/>
            <a:ext cx="5484813" cy="41132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0700" y="5364163"/>
            <a:ext cx="54848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4D7-9726-40B9-979B-3165972057F7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6E04-8785-43BB-BC2C-7D001AFB7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61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4D7-9726-40B9-979B-3165972057F7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6E04-8785-43BB-BC2C-7D001AFB7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09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48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6625" cy="58483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4D7-9726-40B9-979B-3165972057F7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6E04-8785-43BB-BC2C-7D001AFB7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370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3238" cy="23860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0450"/>
            <a:ext cx="6853238" cy="16541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1938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4038"/>
            <a:ext cx="7881938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1937" cy="28511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7875"/>
            <a:ext cx="7881937" cy="149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1938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4038"/>
            <a:ext cx="3863975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824038"/>
            <a:ext cx="3865563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1937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5562" cy="8223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3488"/>
            <a:ext cx="3865562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975" y="1681163"/>
            <a:ext cx="3886200" cy="8223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975" y="2503488"/>
            <a:ext cx="3886200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1938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4038"/>
            <a:ext cx="3863975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824038"/>
            <a:ext cx="3865563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1938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6400" cy="15986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613" y="987425"/>
            <a:ext cx="4627562" cy="48704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5813"/>
            <a:ext cx="2946400" cy="38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6400" cy="15986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4613" y="987425"/>
            <a:ext cx="4627562" cy="4870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함초롬돋움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5813"/>
            <a:ext cx="2946400" cy="38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1938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4038"/>
            <a:ext cx="7881938" cy="4349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0500" y="365125"/>
            <a:ext cx="1970088" cy="58086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59450" cy="5808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1937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5562" cy="8223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3488"/>
            <a:ext cx="3865562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975" y="1681163"/>
            <a:ext cx="3886200" cy="8223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975" y="2503488"/>
            <a:ext cx="3886200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1938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6400" cy="15986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613" y="987425"/>
            <a:ext cx="4627562" cy="48704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5813"/>
            <a:ext cx="2946400" cy="38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6400" cy="15986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4613" y="987425"/>
            <a:ext cx="4627562" cy="4870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함초롬돋움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5813"/>
            <a:ext cx="2946400" cy="38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함초롬돋움" charset="0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함초롬돋움" charset="0"/>
          <a:ea typeface="함초롬돋움" charset="0"/>
          <a:sym typeface="함초롬돋움" charset="0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함초롬돋움" charset="0"/>
          <a:ea typeface="함초롬돋움" charset="0"/>
          <a:sym typeface="함초롬돋움" charset="0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함초롬돋움" charset="0"/>
          <a:ea typeface="함초롬돋움" charset="0"/>
          <a:sym typeface="함초롬돋움" charset="0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함초롬돋움" charset="0"/>
          <a:ea typeface="함초롬돋움" charset="0"/>
          <a:sym typeface="함초롬돋움" charset="0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함초롬돋움" charset="0"/>
          <a:ea typeface="함초롬돋움" charset="0"/>
          <a:sym typeface="함초롬돋움" charset="0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함초롬돋움" charset="0"/>
          <a:ea typeface="함초롬돋움" charset="0"/>
          <a:sym typeface="함초롬돋움" charset="0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함초롬돋움" charset="0"/>
          <a:ea typeface="함초롬돋움" charset="0"/>
          <a:sym typeface="함초롬돋움" charset="0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함초롬돋움" charset="0"/>
          <a:ea typeface="함초롬돋움" charset="0"/>
          <a:sym typeface="함초롬돋움" charset="0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함초롬돋움" charset="0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함초롬돋움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함초롬돋움" charset="0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함초롬돋움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함초롬돋움" charset="0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함초롬돋움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함초롬돋움" charset="0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함초롬돋움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함초롬돋움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48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4838" cy="452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3175"/>
            <a:ext cx="2132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B3AB-47B5-4D7E-AC8D-7CCDAEF5F435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81787" y="6307732"/>
            <a:ext cx="2894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17491" y="6379740"/>
            <a:ext cx="2132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A7AFA-C63D-4E40-BB64-838733C46D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05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48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4838" cy="452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3175"/>
            <a:ext cx="2132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74D7-9726-40B9-979B-3165972057F7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613" y="6353175"/>
            <a:ext cx="2894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ㅇㅇㅇ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0025" y="6353175"/>
            <a:ext cx="2132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6E04-8785-43BB-BC2C-7D001AFB7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7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함초롬돋움" charset="0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함초롬돋움" charset="0"/>
          <a:ea typeface="함초롬돋움" charset="0"/>
          <a:sym typeface="함초롬돋움" charset="0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함초롬돋움" charset="0"/>
          <a:ea typeface="함초롬돋움" charset="0"/>
          <a:sym typeface="함초롬돋움" charset="0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함초롬돋움" charset="0"/>
          <a:ea typeface="함초롬돋움" charset="0"/>
          <a:sym typeface="함초롬돋움" charset="0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함초롬돋움" charset="0"/>
          <a:ea typeface="함초롬돋움" charset="0"/>
          <a:sym typeface="함초롬돋움" charset="0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함초롬돋움" charset="0"/>
          <a:ea typeface="함초롬돋움" charset="0"/>
          <a:sym typeface="함초롬돋움" charset="0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함초롬돋움" charset="0"/>
          <a:ea typeface="함초롬돋움" charset="0"/>
          <a:sym typeface="함초롬돋움" charset="0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함초롬돋움" charset="0"/>
          <a:ea typeface="함초롬돋움" charset="0"/>
          <a:sym typeface="함초롬돋움" charset="0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함초롬돋움" charset="0"/>
          <a:ea typeface="함초롬돋움" charset="0"/>
          <a:sym typeface="함초롬돋움" charset="0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함초롬돋움" charset="0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함초롬돋움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함초롬돋움" charset="0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함초롬돋움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함초롬돋움" charset="0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함초롬돋움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함초롬돋움" charset="0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함초롬돋움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함초롬돋움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1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2.png"/><Relationship Id="rId5" Type="http://schemas.openxmlformats.org/officeDocument/2006/relationships/image" Target="../media/image19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99" y="1512167"/>
            <a:ext cx="1483197" cy="1483197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041227" y="1750918"/>
            <a:ext cx="7554912" cy="4470290"/>
            <a:chOff x="1041227" y="1750918"/>
            <a:chExt cx="7554912" cy="4470290"/>
          </a:xfrm>
        </p:grpSpPr>
        <p:sp>
          <p:nvSpPr>
            <p:cNvPr id="3078" name="Rectangle 6"/>
            <p:cNvSpPr>
              <a:spLocks noChangeArrowheads="1"/>
            </p:cNvSpPr>
            <p:nvPr/>
          </p:nvSpPr>
          <p:spPr bwMode="white">
            <a:xfrm>
              <a:off x="3295536" y="4651548"/>
              <a:ext cx="2592377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1pPr>
              <a:lvl2pPr marL="98901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2pPr>
              <a:lvl3pPr marL="152876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3pPr>
              <a:lvl4pPr marL="206851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4pPr>
              <a:lvl5pPr marL="260826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5pPr>
              <a:lvl6pPr marL="30654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6pPr>
              <a:lvl7pPr marL="35226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7pPr>
              <a:lvl8pPr marL="39798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8pPr>
              <a:lvl9pPr marL="44370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lang="ko-KR" altLang="en-US" sz="2400" b="1" dirty="0" smtClean="0">
                  <a:solidFill>
                    <a:srgbClr val="262626"/>
                  </a:solidFill>
                  <a:latin typeface="Apple SD Gothic Neo SemiBold" charset="-127"/>
                </a:rPr>
                <a:t>장현우 </a:t>
              </a:r>
              <a:r>
                <a:rPr lang="en-US" altLang="ko-KR" sz="2400" b="1" dirty="0" smtClean="0">
                  <a:solidFill>
                    <a:srgbClr val="262626"/>
                  </a:solidFill>
                  <a:latin typeface="Apple SD Gothic Neo SemiBold" charset="-127"/>
                </a:rPr>
                <a:t>20112464</a:t>
              </a:r>
            </a:p>
            <a:p>
              <a:pPr algn="ctr" eaLnBrk="1" latinLnBrk="1" hangingPunct="1">
                <a:defRPr/>
              </a:pPr>
              <a:r>
                <a:rPr lang="ko-KR" altLang="en-US" sz="2400" b="1" dirty="0" smtClean="0">
                  <a:solidFill>
                    <a:srgbClr val="262626"/>
                  </a:solidFill>
                  <a:latin typeface="Apple SD Gothic Neo SemiBold" charset="-127"/>
                </a:rPr>
                <a:t>최정우 </a:t>
              </a:r>
              <a:r>
                <a:rPr lang="en-US" altLang="ko-KR" sz="2400" b="1" dirty="0" smtClean="0">
                  <a:solidFill>
                    <a:srgbClr val="262626"/>
                  </a:solidFill>
                  <a:latin typeface="Apple SD Gothic Neo SemiBold" charset="-127"/>
                </a:rPr>
                <a:t>20122494</a:t>
              </a:r>
            </a:p>
            <a:p>
              <a:pPr algn="ctr" eaLnBrk="1" latinLnBrk="1" hangingPunct="1">
                <a:defRPr/>
              </a:pPr>
              <a:r>
                <a:rPr lang="ko-KR" altLang="en-US" sz="2400" b="1" dirty="0" smtClean="0">
                  <a:solidFill>
                    <a:srgbClr val="262626"/>
                  </a:solidFill>
                  <a:latin typeface="Apple SD Gothic Neo SemiBold" charset="-127"/>
                </a:rPr>
                <a:t>윤지현 </a:t>
              </a:r>
              <a:r>
                <a:rPr lang="en-US" altLang="ko-KR" sz="2400" b="1" dirty="0" smtClean="0">
                  <a:solidFill>
                    <a:srgbClr val="262626"/>
                  </a:solidFill>
                  <a:latin typeface="Apple SD Gothic Neo SemiBold" charset="-127"/>
                </a:rPr>
                <a:t>20122418</a:t>
              </a:r>
            </a:p>
            <a:p>
              <a:pPr algn="ctr" eaLnBrk="1" latinLnBrk="1" hangingPunct="1">
                <a:defRPr/>
              </a:pPr>
              <a:r>
                <a:rPr lang="ko-KR" altLang="en-US" sz="2400" b="1" dirty="0" smtClean="0">
                  <a:solidFill>
                    <a:srgbClr val="262626"/>
                  </a:solidFill>
                  <a:latin typeface="Apple SD Gothic Neo SemiBold" charset="-127"/>
                </a:rPr>
                <a:t>김지훈 </a:t>
              </a:r>
              <a:r>
                <a:rPr lang="en-US" altLang="ko-KR" sz="2400" b="1" dirty="0" smtClean="0">
                  <a:solidFill>
                    <a:srgbClr val="262626"/>
                  </a:solidFill>
                  <a:latin typeface="Apple SD Gothic Neo SemiBold" charset="-127"/>
                </a:rPr>
                <a:t>20122363</a:t>
              </a: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white">
            <a:xfrm>
              <a:off x="1041227" y="1750918"/>
              <a:ext cx="7554912" cy="1723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1pPr>
              <a:lvl2pPr marL="98901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2pPr>
              <a:lvl3pPr marL="152876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3pPr>
              <a:lvl4pPr marL="206851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4pPr>
              <a:lvl5pPr marL="260826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5pPr>
              <a:lvl6pPr marL="30654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6pPr>
              <a:lvl7pPr marL="35226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7pPr>
              <a:lvl8pPr marL="39798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8pPr>
              <a:lvl9pPr marL="44370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lang="ko-KR" altLang="en-US" sz="6000" b="1" dirty="0" smtClean="0">
                  <a:solidFill>
                    <a:srgbClr val="66CCFF"/>
                  </a:solidFill>
                  <a:latin typeface="Apple SD Gothic Neo ExtraBold" charset="-127"/>
                </a:rPr>
                <a:t>공부 </a:t>
              </a:r>
              <a:r>
                <a:rPr lang="en-US" altLang="ko-KR" sz="6000" b="1" dirty="0" smtClean="0">
                  <a:solidFill>
                    <a:srgbClr val="66CCFF"/>
                  </a:solidFill>
                  <a:latin typeface="Apple SD Gothic Neo ExtraBold" charset="-127"/>
                </a:rPr>
                <a:t>Genie</a:t>
              </a:r>
            </a:p>
            <a:p>
              <a:pPr algn="ctr" eaLnBrk="1" latinLnBrk="1" hangingPunct="1">
                <a:defRPr/>
              </a:pPr>
              <a:endParaRPr lang="en-US" altLang="ko-KR" sz="1000" b="1" dirty="0" smtClean="0">
                <a:solidFill>
                  <a:srgbClr val="66CCFF"/>
                </a:solidFill>
                <a:latin typeface="Apple SD Gothic Neo ExtraBold" charset="-127"/>
              </a:endParaRPr>
            </a:p>
            <a:p>
              <a:pPr algn="ctr" eaLnBrk="1" latinLnBrk="1" hangingPunct="1">
                <a:defRPr/>
              </a:pPr>
              <a:r>
                <a:rPr lang="en-US" altLang="ko-KR" sz="3600" b="1" dirty="0" smtClean="0">
                  <a:solidFill>
                    <a:srgbClr val="2D69B6"/>
                  </a:solidFill>
                  <a:latin typeface="Apple SD Gothic Neo ExtraBold" charset="-127"/>
                </a:rPr>
                <a:t>(</a:t>
              </a:r>
              <a:r>
                <a:rPr lang="ko-KR" altLang="en-US" sz="3600" b="1" dirty="0" smtClean="0">
                  <a:solidFill>
                    <a:srgbClr val="2D69B6"/>
                  </a:solidFill>
                  <a:latin typeface="Apple SD Gothic Neo ExtraBold" charset="-127"/>
                </a:rPr>
                <a:t>스마트 학습 </a:t>
              </a:r>
              <a:r>
                <a:rPr lang="ko-KR" altLang="en-US" sz="3600" b="1" dirty="0" smtClean="0">
                  <a:solidFill>
                    <a:srgbClr val="2D69B6"/>
                  </a:solidFill>
                  <a:latin typeface="Apple SD Gothic Neo ExtraBold" charset="-127"/>
                </a:rPr>
                <a:t>도우미</a:t>
              </a:r>
              <a:r>
                <a:rPr lang="en-US" altLang="ko-KR" sz="3600" b="1" dirty="0" smtClean="0">
                  <a:solidFill>
                    <a:srgbClr val="2D69B6"/>
                  </a:solidFill>
                  <a:latin typeface="Apple SD Gothic Neo ExtraBold" charset="-127"/>
                </a:rPr>
                <a:t>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044614" y="464326"/>
            <a:ext cx="86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 / 10)</a:t>
            </a:r>
            <a:endParaRPr lang="ko-KR" altLang="en-US" sz="160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white">
          <a:xfrm>
            <a:off x="5073675" y="507633"/>
            <a:ext cx="31149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5pPr>
            <a:lvl6pPr marL="30654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6pPr>
            <a:lvl7pPr marL="35226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7pPr>
            <a:lvl8pPr marL="39798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8pPr>
            <a:lvl9pPr marL="44370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2017 </a:t>
            </a:r>
            <a:r>
              <a:rPr lang="ko-KR" altLang="en-US" b="1" dirty="0" err="1" smtClean="0">
                <a:solidFill>
                  <a:srgbClr val="262626"/>
                </a:solidFill>
                <a:latin typeface="Apple SD Gothic Neo" charset="-127"/>
              </a:rPr>
              <a:t>임베디드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 시스템 프로그래밍</a:t>
            </a: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 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최종발표</a:t>
            </a:r>
            <a:endParaRPr lang="en-US" altLang="ko-KR" b="1" dirty="0" smtClean="0">
              <a:solidFill>
                <a:srgbClr val="262626"/>
              </a:solidFill>
              <a:latin typeface="Apple SD Gothic Neo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163" y="384522"/>
            <a:ext cx="158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2017.06.19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777531" y="4025542"/>
            <a:ext cx="1584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한조</a:t>
            </a:r>
            <a:endParaRPr lang="ko-KR" alt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3"/>
          <p:cNvSpPr txBox="1">
            <a:spLocks/>
          </p:cNvSpPr>
          <p:nvPr/>
        </p:nvSpPr>
        <p:spPr>
          <a:xfrm>
            <a:off x="457200" y="1195164"/>
            <a:ext cx="8229600" cy="452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함초롬돋움" charset="0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함초롬돋움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함초롬돋움" charset="0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함초롬돋움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함초롬돋움" charset="0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함초롬돋움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함초롬돋움" charset="0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함초롬돋움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함초롬돋움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altLang="ko-KR" sz="7200" dirty="0" smtClean="0"/>
              <a:t>Questions?</a:t>
            </a:r>
          </a:p>
          <a:p>
            <a:pPr marL="0" indent="0" algn="ctr">
              <a:buFont typeface="Arial" charset="0"/>
              <a:buNone/>
            </a:pPr>
            <a:r>
              <a:rPr lang="ko-KR" altLang="en-US" sz="3600" i="1" dirty="0" smtClean="0"/>
              <a:t>감사합니다</a:t>
            </a:r>
            <a:endParaRPr lang="en-US" altLang="ko-KR" sz="3600" i="1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373063" y="156519"/>
            <a:ext cx="8408987" cy="700731"/>
            <a:chOff x="373063" y="156519"/>
            <a:chExt cx="8408987" cy="700731"/>
          </a:xfrm>
        </p:grpSpPr>
        <p:sp>
          <p:nvSpPr>
            <p:cNvPr id="2" name="Line 4"/>
            <p:cNvSpPr>
              <a:spLocks noChangeShapeType="1"/>
            </p:cNvSpPr>
            <p:nvPr/>
          </p:nvSpPr>
          <p:spPr bwMode="auto">
            <a:xfrm>
              <a:off x="712788" y="855663"/>
              <a:ext cx="8069262" cy="1587"/>
            </a:xfrm>
            <a:prstGeom prst="line">
              <a:avLst/>
            </a:prstGeom>
            <a:noFill/>
            <a:ln w="9525" cmpd="sng">
              <a:solidFill>
                <a:srgbClr val="46A9C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latinLnBrk="1" hangingPunct="1">
                <a:spcBef>
                  <a:spcPct val="30000"/>
                </a:spcBef>
                <a:defRPr/>
              </a:pPr>
              <a:endParaRPr lang="en-US"/>
            </a:p>
          </p:txBody>
        </p:sp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712788" y="156519"/>
              <a:ext cx="144142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1pPr>
              <a:lvl2pPr marL="98901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2pPr>
              <a:lvl3pPr marL="152876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3pPr>
              <a:lvl4pPr marL="206851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4pPr>
              <a:lvl5pPr marL="260826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5pPr>
              <a:lvl6pPr marL="30654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6pPr>
              <a:lvl7pPr marL="35226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7pPr>
              <a:lvl8pPr marL="39798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8pPr>
              <a:lvl9pPr marL="44370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3600" b="1" dirty="0" smtClean="0">
                  <a:solidFill>
                    <a:srgbClr val="404040"/>
                  </a:solidFill>
                  <a:latin typeface="Apple SD Gothic Neo" charset="-127"/>
                </a:rPr>
                <a:t>Q &amp; A</a:t>
              </a:r>
            </a:p>
          </p:txBody>
        </p:sp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63" y="447675"/>
              <a:ext cx="346075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0" y="187304"/>
            <a:ext cx="626304" cy="6263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44614" y="464326"/>
            <a:ext cx="9174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(10 / 10)</a:t>
            </a:r>
            <a:endParaRPr lang="ko-KR" altLang="en-US" sz="15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white">
          <a:xfrm>
            <a:off x="5073675" y="507633"/>
            <a:ext cx="31149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5pPr>
            <a:lvl6pPr marL="30654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6pPr>
            <a:lvl7pPr marL="35226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7pPr>
            <a:lvl8pPr marL="39798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8pPr>
            <a:lvl9pPr marL="44370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2017 </a:t>
            </a:r>
            <a:r>
              <a:rPr lang="ko-KR" altLang="en-US" b="1" dirty="0" err="1" smtClean="0">
                <a:solidFill>
                  <a:srgbClr val="262626"/>
                </a:solidFill>
                <a:latin typeface="Apple SD Gothic Neo" charset="-127"/>
              </a:rPr>
              <a:t>임베디드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 시스템 프로그래밍</a:t>
            </a: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 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최종발표</a:t>
            </a:r>
            <a:endParaRPr lang="en-US" altLang="ko-KR" b="1" dirty="0" smtClean="0">
              <a:solidFill>
                <a:srgbClr val="262626"/>
              </a:solidFill>
              <a:latin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0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37170" y="132174"/>
            <a:ext cx="8244880" cy="6346066"/>
            <a:chOff x="537170" y="132174"/>
            <a:chExt cx="8244880" cy="6346066"/>
          </a:xfrm>
        </p:grpSpPr>
        <p:pic>
          <p:nvPicPr>
            <p:cNvPr id="1028" name="Picture 4" descr="C:\Users\장현우\Desktop\study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70" y="1915244"/>
              <a:ext cx="3384377" cy="367240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pic>
          <p:nvPicPr>
            <p:cNvPr id="1026" name="Picture 2" descr="C:\Users\장현우\Desktop\Screen Shot 2017-06-17 at 9.32.28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867" y="979140"/>
              <a:ext cx="4521200" cy="549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712788" y="132174"/>
              <a:ext cx="8069262" cy="725076"/>
              <a:chOff x="712788" y="132174"/>
              <a:chExt cx="8069262" cy="725076"/>
            </a:xfrm>
          </p:grpSpPr>
          <p:sp>
            <p:nvSpPr>
              <p:cNvPr id="5124" name="Line 4"/>
              <p:cNvSpPr>
                <a:spLocks noChangeShapeType="1"/>
              </p:cNvSpPr>
              <p:nvPr/>
            </p:nvSpPr>
            <p:spPr bwMode="auto">
              <a:xfrm>
                <a:off x="712788" y="855663"/>
                <a:ext cx="8069262" cy="1587"/>
              </a:xfrm>
              <a:prstGeom prst="line">
                <a:avLst/>
              </a:prstGeom>
              <a:noFill/>
              <a:ln w="9525" cmpd="sng">
                <a:solidFill>
                  <a:srgbClr val="46A9C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latinLnBrk="1" hangingPunct="1">
                  <a:spcBef>
                    <a:spcPct val="30000"/>
                  </a:spcBef>
                  <a:defRPr/>
                </a:pPr>
                <a:endParaRPr lang="en-US"/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712788" y="132174"/>
                <a:ext cx="1928733" cy="6309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898525">
                  <a:defRPr kumimoji="1" sz="1200">
                    <a:solidFill>
                      <a:schemeClr val="tx1"/>
                    </a:solidFill>
                    <a:latin typeface="함초롬돋움" charset="0"/>
                    <a:ea typeface="함초롬돋움" charset="0"/>
                  </a:defRPr>
                </a:lvl1pPr>
                <a:lvl2pPr marL="989013" indent="-449263" defTabSz="898525">
                  <a:defRPr kumimoji="1" sz="1200">
                    <a:solidFill>
                      <a:schemeClr val="tx1"/>
                    </a:solidFill>
                    <a:latin typeface="함초롬돋움" charset="0"/>
                    <a:ea typeface="함초롬돋움" charset="0"/>
                  </a:defRPr>
                </a:lvl2pPr>
                <a:lvl3pPr marL="1528763" indent="-449263" defTabSz="898525">
                  <a:defRPr kumimoji="1" sz="1200">
                    <a:solidFill>
                      <a:schemeClr val="tx1"/>
                    </a:solidFill>
                    <a:latin typeface="함초롬돋움" charset="0"/>
                    <a:ea typeface="함초롬돋움" charset="0"/>
                  </a:defRPr>
                </a:lvl3pPr>
                <a:lvl4pPr marL="2068513" indent="-449263" defTabSz="898525">
                  <a:defRPr kumimoji="1" sz="1200">
                    <a:solidFill>
                      <a:schemeClr val="tx1"/>
                    </a:solidFill>
                    <a:latin typeface="함초롬돋움" charset="0"/>
                    <a:ea typeface="함초롬돋움" charset="0"/>
                  </a:defRPr>
                </a:lvl4pPr>
                <a:lvl5pPr marL="2608263" indent="-449263" defTabSz="898525">
                  <a:defRPr kumimoji="1" sz="1200">
                    <a:solidFill>
                      <a:schemeClr val="tx1"/>
                    </a:solidFill>
                    <a:latin typeface="함초롬돋움" charset="0"/>
                    <a:ea typeface="함초롬돋움" charset="0"/>
                  </a:defRPr>
                </a:lvl5pPr>
                <a:lvl6pPr marL="3065463" indent="-449263" defTabSz="898525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함초롬돋움" charset="0"/>
                    <a:ea typeface="함초롬돋움" charset="0"/>
                  </a:defRPr>
                </a:lvl6pPr>
                <a:lvl7pPr marL="3522663" indent="-449263" defTabSz="898525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함초롬돋움" charset="0"/>
                    <a:ea typeface="함초롬돋움" charset="0"/>
                  </a:defRPr>
                </a:lvl7pPr>
                <a:lvl8pPr marL="3979863" indent="-449263" defTabSz="898525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함초롬돋움" charset="0"/>
                    <a:ea typeface="함초롬돋움" charset="0"/>
                  </a:defRPr>
                </a:lvl8pPr>
                <a:lvl9pPr marL="4437063" indent="-449263" defTabSz="898525" fontAlgn="base" latinLnBrk="1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함초롬돋움" charset="0"/>
                    <a:ea typeface="함초롬돋움" charset="0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ko-KR" altLang="en-US" sz="3500" b="1" dirty="0" smtClean="0">
                    <a:solidFill>
                      <a:srgbClr val="404040"/>
                    </a:solidFill>
                    <a:latin typeface="Apple SD Gothic Neo" charset="-127"/>
                  </a:rPr>
                  <a:t>발표순서</a:t>
                </a:r>
                <a:endParaRPr lang="en-US" altLang="ko-KR" sz="3500" b="1" dirty="0" smtClean="0">
                  <a:solidFill>
                    <a:srgbClr val="404040"/>
                  </a:solidFill>
                  <a:latin typeface="Apple SD Gothic Neo" charset="-127"/>
                </a:endParaRPr>
              </a:p>
            </p:txBody>
          </p:sp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8" y="187334"/>
            <a:ext cx="626304" cy="6263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44614" y="464326"/>
            <a:ext cx="86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(2 / 10)</a:t>
            </a:r>
            <a:endParaRPr lang="ko-KR" altLang="en-US" sz="160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white">
          <a:xfrm>
            <a:off x="5073675" y="507633"/>
            <a:ext cx="31149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5pPr>
            <a:lvl6pPr marL="30654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6pPr>
            <a:lvl7pPr marL="35226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7pPr>
            <a:lvl8pPr marL="39798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8pPr>
            <a:lvl9pPr marL="44370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2017 </a:t>
            </a:r>
            <a:r>
              <a:rPr lang="ko-KR" altLang="en-US" b="1" dirty="0" err="1" smtClean="0">
                <a:solidFill>
                  <a:srgbClr val="262626"/>
                </a:solidFill>
                <a:latin typeface="Apple SD Gothic Neo" charset="-127"/>
              </a:rPr>
              <a:t>임베디드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 시스템 프로그래밍</a:t>
            </a: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 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최종발표</a:t>
            </a:r>
            <a:endParaRPr lang="en-US" altLang="ko-KR" b="1" dirty="0" smtClean="0">
              <a:solidFill>
                <a:srgbClr val="262626"/>
              </a:solidFill>
              <a:latin typeface="Apple SD Gothic Neo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73063" y="115044"/>
            <a:ext cx="8408987" cy="4027224"/>
            <a:chOff x="373063" y="115044"/>
            <a:chExt cx="8408987" cy="4027224"/>
          </a:xfrm>
        </p:grpSpPr>
        <p:sp>
          <p:nvSpPr>
            <p:cNvPr id="2" name="Line 4"/>
            <p:cNvSpPr>
              <a:spLocks noChangeShapeType="1"/>
            </p:cNvSpPr>
            <p:nvPr/>
          </p:nvSpPr>
          <p:spPr bwMode="auto">
            <a:xfrm>
              <a:off x="712788" y="855663"/>
              <a:ext cx="8069262" cy="1587"/>
            </a:xfrm>
            <a:prstGeom prst="line">
              <a:avLst/>
            </a:prstGeom>
            <a:noFill/>
            <a:ln w="9525" cmpd="sng">
              <a:solidFill>
                <a:srgbClr val="46A9C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latinLnBrk="1" hangingPunct="1">
                <a:spcBef>
                  <a:spcPct val="30000"/>
                </a:spcBef>
                <a:defRPr/>
              </a:pPr>
              <a:endParaRPr lang="en-US"/>
            </a:p>
          </p:txBody>
        </p:sp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712788" y="115044"/>
              <a:ext cx="1928733" cy="630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1pPr>
              <a:lvl2pPr marL="98901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2pPr>
              <a:lvl3pPr marL="152876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3pPr>
              <a:lvl4pPr marL="206851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4pPr>
              <a:lvl5pPr marL="260826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5pPr>
              <a:lvl6pPr marL="30654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6pPr>
              <a:lvl7pPr marL="35226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7pPr>
              <a:lvl8pPr marL="39798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8pPr>
              <a:lvl9pPr marL="44370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3500" b="1" dirty="0" smtClean="0">
                  <a:solidFill>
                    <a:srgbClr val="404040"/>
                  </a:solidFill>
                  <a:latin typeface="Apple SD Gothic Neo" charset="-127"/>
                </a:rPr>
                <a:t>개발목표</a:t>
              </a:r>
              <a:endParaRPr lang="en-US" altLang="ko-KR" sz="3500" b="1" dirty="0" smtClean="0">
                <a:solidFill>
                  <a:srgbClr val="404040"/>
                </a:solidFill>
                <a:latin typeface="Apple SD Gothic Neo" charset="-127"/>
              </a:endParaRPr>
            </a:p>
          </p:txBody>
        </p:sp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63" y="447675"/>
              <a:ext cx="346075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29259" y="2203276"/>
              <a:ext cx="44922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2000" b="1" dirty="0" smtClean="0">
                  <a:latin typeface="+mj-ea"/>
                  <a:ea typeface="+mj-ea"/>
                </a:rPr>
                <a:t>초음파 센서로 </a:t>
              </a:r>
              <a:r>
                <a:rPr lang="ko-KR" altLang="en-US" sz="2000" b="1" dirty="0" smtClean="0">
                  <a:latin typeface="+mj-ea"/>
                  <a:ea typeface="+mj-ea"/>
                </a:rPr>
                <a:t>학습</a:t>
              </a:r>
              <a:r>
                <a:rPr lang="ko-KR" altLang="en-US" sz="2000" b="1" dirty="0">
                  <a:latin typeface="+mj-ea"/>
                  <a:ea typeface="+mj-ea"/>
                </a:rPr>
                <a:t>자</a:t>
              </a:r>
              <a:r>
                <a:rPr lang="ko-KR" altLang="en-US" sz="2000" b="1" dirty="0" smtClean="0">
                  <a:latin typeface="+mj-ea"/>
                  <a:ea typeface="+mj-ea"/>
                </a:rPr>
                <a:t> 인지 기능</a:t>
              </a:r>
              <a:endParaRPr lang="en-US" altLang="ko-KR" sz="2000" b="1" dirty="0" smtClean="0">
                <a:latin typeface="+mj-ea"/>
                <a:ea typeface="+mj-ea"/>
              </a:endParaRPr>
            </a:p>
            <a:p>
              <a:pPr marL="457200" indent="-45720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2000" b="1" dirty="0" smtClean="0">
                  <a:latin typeface="+mj-ea"/>
                  <a:ea typeface="+mj-ea"/>
                </a:rPr>
                <a:t>학습 일정 관리 기능</a:t>
              </a:r>
              <a:endParaRPr lang="en-US" altLang="ko-KR" sz="2000" b="1" dirty="0" smtClean="0">
                <a:latin typeface="+mj-ea"/>
                <a:ea typeface="+mj-ea"/>
              </a:endParaRPr>
            </a:p>
            <a:p>
              <a:pPr marL="457200" indent="-45720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2000" b="1" dirty="0" smtClean="0">
                  <a:latin typeface="+mj-ea"/>
                </a:rPr>
                <a:t>학습자들</a:t>
              </a:r>
              <a:r>
                <a:rPr lang="ko-KR" altLang="en-US" sz="2000" b="1" dirty="0" smtClean="0">
                  <a:latin typeface="+mj-ea"/>
                </a:rPr>
                <a:t> </a:t>
              </a:r>
              <a:r>
                <a:rPr lang="ko-KR" altLang="en-US" sz="2000" b="1" dirty="0">
                  <a:latin typeface="+mj-ea"/>
                </a:rPr>
                <a:t>공부 상황 </a:t>
              </a:r>
              <a:r>
                <a:rPr lang="ko-KR" altLang="en-US" sz="2000" b="1" dirty="0" smtClean="0">
                  <a:latin typeface="+mj-ea"/>
                </a:rPr>
                <a:t>공유 기능</a:t>
              </a:r>
              <a:endParaRPr lang="en-US" altLang="ko-KR" sz="2000" b="1" dirty="0" smtClean="0">
                <a:latin typeface="+mj-ea"/>
              </a:endParaRPr>
            </a:p>
            <a:p>
              <a:pPr marL="457200" indent="-45720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2000" b="1" dirty="0" smtClean="0">
                  <a:latin typeface="+mj-ea"/>
                </a:rPr>
                <a:t>스마트 조명 밝기 변경 기능</a:t>
              </a:r>
              <a:endParaRPr lang="en-US" altLang="ko-KR" sz="2000" b="1" dirty="0">
                <a:latin typeface="+mj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81390" y="1186453"/>
              <a:ext cx="7948669" cy="769441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4400" b="1" cap="all" spc="30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스마트 </a:t>
              </a:r>
              <a:r>
                <a:rPr lang="ko-KR" altLang="en-US" sz="4400" b="1" cap="all" spc="30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공부 시스템</a:t>
              </a:r>
              <a:r>
                <a:rPr lang="ko-KR" altLang="en-US" sz="4400" b="1" cap="all" spc="30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 </a:t>
              </a:r>
              <a:r>
                <a:rPr lang="ko-KR" altLang="en-US" sz="4400" b="1" cap="all" spc="30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개발</a:t>
              </a:r>
              <a:endParaRPr lang="en-US" altLang="ko-KR" sz="4400" b="1" cap="all" spc="3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0" y="187052"/>
            <a:ext cx="626304" cy="62630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044614" y="464326"/>
            <a:ext cx="86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(3 / 10)</a:t>
            </a:r>
            <a:endParaRPr lang="ko-KR" altLang="en-US" sz="16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white">
          <a:xfrm>
            <a:off x="5073675" y="507633"/>
            <a:ext cx="31149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5pPr>
            <a:lvl6pPr marL="30654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6pPr>
            <a:lvl7pPr marL="35226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7pPr>
            <a:lvl8pPr marL="39798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8pPr>
            <a:lvl9pPr marL="44370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2017 </a:t>
            </a:r>
            <a:r>
              <a:rPr lang="ko-KR" altLang="en-US" b="1" dirty="0" err="1" smtClean="0">
                <a:solidFill>
                  <a:srgbClr val="262626"/>
                </a:solidFill>
                <a:latin typeface="Apple SD Gothic Neo" charset="-127"/>
              </a:rPr>
              <a:t>임베디드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 시스템 프로그래밍</a:t>
            </a: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 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최종발표</a:t>
            </a:r>
            <a:endParaRPr lang="en-US" altLang="ko-KR" b="1" dirty="0" smtClean="0">
              <a:solidFill>
                <a:srgbClr val="262626"/>
              </a:solidFill>
              <a:latin typeface="Apple SD Gothic Neo" charset="-127"/>
            </a:endParaRPr>
          </a:p>
        </p:txBody>
      </p:sp>
      <p:pic>
        <p:nvPicPr>
          <p:cNvPr id="26" name="Picture 3" descr="C:\Users\JangHyeonWoo\Desktop\imag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743" y="4352905"/>
            <a:ext cx="2824228" cy="1882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장현우\Desktop\noticias-concentracion-estudia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59" y="4352907"/>
            <a:ext cx="2883003" cy="188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6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447675"/>
            <a:ext cx="34607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10357"/>
              </p:ext>
            </p:extLst>
          </p:nvPr>
        </p:nvGraphicFramePr>
        <p:xfrm>
          <a:off x="373063" y="4359842"/>
          <a:ext cx="8373020" cy="20198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52540"/>
                <a:gridCol w="432048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시트파트너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조명 </a:t>
                      </a:r>
                      <a:r>
                        <a:rPr lang="en-US" altLang="ko-KR" sz="2800" dirty="0" smtClean="0"/>
                        <a:t>IQ</a:t>
                      </a:r>
                      <a:r>
                        <a:rPr lang="en-US" altLang="ko-KR" sz="2800" baseline="0" dirty="0" smtClean="0"/>
                        <a:t> </a:t>
                      </a:r>
                      <a:r>
                        <a:rPr lang="ko-KR" altLang="en-US" sz="2800" baseline="0" dirty="0" smtClean="0"/>
                        <a:t>시스템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1299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지정된 학습자</a:t>
                      </a:r>
                      <a:r>
                        <a:rPr lang="ko-KR" altLang="en-US" sz="2000" b="0" dirty="0" smtClean="0"/>
                        <a:t>와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1</a:t>
                      </a:r>
                      <a:r>
                        <a:rPr lang="ko-KR" altLang="en-US" sz="2000" dirty="0" smtClean="0"/>
                        <a:t>대</a:t>
                      </a:r>
                      <a:r>
                        <a:rPr lang="en-US" altLang="ko-KR" sz="2000" dirty="0" smtClean="0"/>
                        <a:t>1</a:t>
                      </a:r>
                      <a:r>
                        <a:rPr lang="ko-KR" altLang="en-US" sz="2000" dirty="0" smtClean="0"/>
                        <a:t> 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공부 정보 교환</a:t>
                      </a:r>
                      <a:endParaRPr lang="en-US" altLang="ko-KR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smtClean="0"/>
                        <a:t>학습자 </a:t>
                      </a:r>
                      <a:r>
                        <a:rPr lang="ko-KR" altLang="en-US" sz="2100" b="1" dirty="0" smtClean="0"/>
                        <a:t>일정과 연동되지 못함</a:t>
                      </a:r>
                      <a:endParaRPr lang="en-US" altLang="ko-KR" sz="2100" b="1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77999"/>
              </p:ext>
            </p:extLst>
          </p:nvPr>
        </p:nvGraphicFramePr>
        <p:xfrm>
          <a:off x="371520" y="4354339"/>
          <a:ext cx="8373020" cy="2019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2540"/>
                <a:gridCol w="4320480"/>
              </a:tblGrid>
              <a:tr h="7200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/>
                        <a:t>공부 </a:t>
                      </a:r>
                      <a:r>
                        <a:rPr lang="en-US" altLang="ko-KR" sz="3000" dirty="0" smtClean="0"/>
                        <a:t>Genie</a:t>
                      </a:r>
                      <a:endParaRPr lang="ko-KR" altLang="en-US" sz="3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299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불특정 다수와</a:t>
                      </a:r>
                      <a:r>
                        <a:rPr lang="ko-KR" altLang="en-US" sz="2200" dirty="0" smtClean="0"/>
                        <a:t> 정보 </a:t>
                      </a:r>
                      <a:r>
                        <a:rPr lang="ko-KR" altLang="en-US" sz="2200" dirty="0" smtClean="0"/>
                        <a:t>공유로 </a:t>
                      </a:r>
                      <a:endParaRPr lang="en-US" altLang="ko-KR" sz="2200" dirty="0" smtClean="0"/>
                    </a:p>
                    <a:p>
                      <a:pPr algn="ctr" latinLnBrk="1"/>
                      <a:r>
                        <a:rPr lang="ko-KR" altLang="en-US" sz="2200" dirty="0" smtClean="0"/>
                        <a:t>학습자 경쟁심 자극</a:t>
                      </a:r>
                      <a:endParaRPr lang="en-US" altLang="ko-KR" sz="2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일정에 따른</a:t>
                      </a:r>
                      <a:r>
                        <a:rPr lang="ko-KR" altLang="en-US" sz="2200" dirty="0" smtClean="0"/>
                        <a:t> </a:t>
                      </a:r>
                      <a:r>
                        <a:rPr lang="ko-KR" altLang="en-US" sz="2200" dirty="0" smtClean="0"/>
                        <a:t>자동 밝기 </a:t>
                      </a:r>
                      <a:endParaRPr lang="en-US" altLang="ko-KR" sz="2200" dirty="0" smtClean="0"/>
                    </a:p>
                    <a:p>
                      <a:pPr algn="ctr" latinLnBrk="1"/>
                      <a:r>
                        <a:rPr lang="ko-KR" altLang="en-US" sz="2200" dirty="0" smtClean="0"/>
                        <a:t>변경으로 학습자 </a:t>
                      </a:r>
                      <a:r>
                        <a:rPr lang="ko-KR" altLang="en-US" sz="2200" dirty="0" smtClean="0"/>
                        <a:t>편의 제공</a:t>
                      </a:r>
                      <a:endParaRPr lang="en-US" altLang="ko-KR" sz="2200" dirty="0" smtClean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09179" y="187052"/>
            <a:ext cx="8280920" cy="4004969"/>
            <a:chOff x="609179" y="187052"/>
            <a:chExt cx="8280920" cy="4004969"/>
          </a:xfrm>
        </p:grpSpPr>
        <p:sp>
          <p:nvSpPr>
            <p:cNvPr id="2" name="Line 4"/>
            <p:cNvSpPr>
              <a:spLocks noChangeShapeType="1"/>
            </p:cNvSpPr>
            <p:nvPr/>
          </p:nvSpPr>
          <p:spPr bwMode="auto">
            <a:xfrm>
              <a:off x="712788" y="855663"/>
              <a:ext cx="8069262" cy="1587"/>
            </a:xfrm>
            <a:prstGeom prst="line">
              <a:avLst/>
            </a:prstGeom>
            <a:noFill/>
            <a:ln w="9525" cmpd="sng">
              <a:solidFill>
                <a:srgbClr val="46A9C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latinLnBrk="1" hangingPunct="1">
                <a:spcBef>
                  <a:spcPct val="30000"/>
                </a:spcBef>
                <a:defRPr/>
              </a:pPr>
              <a:endParaRPr lang="en-US"/>
            </a:p>
          </p:txBody>
        </p:sp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712788" y="187052"/>
              <a:ext cx="4076757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1pPr>
              <a:lvl2pPr marL="98901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2pPr>
              <a:lvl3pPr marL="152876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3pPr>
              <a:lvl4pPr marL="206851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4pPr>
              <a:lvl5pPr marL="260826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5pPr>
              <a:lvl6pPr marL="30654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6pPr>
              <a:lvl7pPr marL="35226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7pPr>
              <a:lvl8pPr marL="39798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8pPr>
              <a:lvl9pPr marL="44370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3000" b="1" dirty="0" smtClean="0">
                  <a:solidFill>
                    <a:srgbClr val="404040"/>
                  </a:solidFill>
                  <a:latin typeface="Apple SD Gothic Neo" charset="-127"/>
                </a:rPr>
                <a:t>시장성</a:t>
              </a:r>
              <a:r>
                <a:rPr lang="ko-KR" altLang="en-US" sz="1800" b="1" dirty="0" smtClean="0">
                  <a:solidFill>
                    <a:srgbClr val="404040"/>
                  </a:solidFill>
                  <a:latin typeface="Apple SD Gothic Neo" charset="-127"/>
                </a:rPr>
                <a:t> </a:t>
              </a:r>
              <a:r>
                <a:rPr lang="en-US" altLang="ko-KR" sz="2000" b="1" dirty="0" smtClean="0">
                  <a:solidFill>
                    <a:srgbClr val="404040"/>
                  </a:solidFill>
                  <a:latin typeface="Apple SD Gothic Neo" charset="-127"/>
                </a:rPr>
                <a:t>– </a:t>
              </a:r>
              <a:r>
                <a:rPr lang="ko-KR" altLang="en-US" sz="2000" b="1" dirty="0" smtClean="0">
                  <a:solidFill>
                    <a:srgbClr val="404040"/>
                  </a:solidFill>
                  <a:latin typeface="Apple SD Gothic Neo" charset="-127"/>
                </a:rPr>
                <a:t>기존 시장 분석과 비교</a:t>
              </a:r>
              <a:endParaRPr lang="en-US" altLang="ko-KR" sz="2000" b="1" dirty="0" smtClean="0">
                <a:solidFill>
                  <a:srgbClr val="404040"/>
                </a:solidFill>
                <a:latin typeface="Apple SD Gothic Neo" charset="-127"/>
              </a:endParaRPr>
            </a:p>
          </p:txBody>
        </p:sp>
        <p:pic>
          <p:nvPicPr>
            <p:cNvPr id="1026" name="Picture 2" descr="C:\Users\JangHyeonWoo\Desktop\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7000" contrast="-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02"/>
            <a:stretch/>
          </p:blipFill>
          <p:spPr bwMode="auto">
            <a:xfrm>
              <a:off x="609179" y="1053329"/>
              <a:ext cx="3478322" cy="3094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JangHyeonWoo\Desktop\캡처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817" y="979140"/>
              <a:ext cx="4393282" cy="3212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0" y="187052"/>
            <a:ext cx="626304" cy="6263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44614" y="464326"/>
            <a:ext cx="86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(4 / 10)</a:t>
            </a:r>
            <a:endParaRPr lang="ko-KR" altLang="en-US" sz="16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white">
          <a:xfrm>
            <a:off x="5073675" y="507633"/>
            <a:ext cx="31149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5pPr>
            <a:lvl6pPr marL="30654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6pPr>
            <a:lvl7pPr marL="35226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7pPr>
            <a:lvl8pPr marL="39798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8pPr>
            <a:lvl9pPr marL="44370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2017 </a:t>
            </a:r>
            <a:r>
              <a:rPr lang="ko-KR" altLang="en-US" b="1" dirty="0" err="1" smtClean="0">
                <a:solidFill>
                  <a:srgbClr val="262626"/>
                </a:solidFill>
                <a:latin typeface="Apple SD Gothic Neo" charset="-127"/>
              </a:rPr>
              <a:t>임베디드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 시스템 프로그래밍</a:t>
            </a: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 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최종발표</a:t>
            </a:r>
            <a:endParaRPr lang="en-US" altLang="ko-KR" b="1" dirty="0" smtClean="0">
              <a:solidFill>
                <a:srgbClr val="262626"/>
              </a:solidFill>
              <a:latin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42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" name="표 7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22198"/>
              </p:ext>
            </p:extLst>
          </p:nvPr>
        </p:nvGraphicFramePr>
        <p:xfrm>
          <a:off x="393155" y="4167524"/>
          <a:ext cx="8373020" cy="228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70"/>
                <a:gridCol w="2026270"/>
                <a:gridCol w="2160240"/>
                <a:gridCol w="2160240"/>
              </a:tblGrid>
              <a:tr h="694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/>
                        <a:t>운영체제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/>
                        <a:t>오픈 소스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/>
                        <a:t>사용 언어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/>
                        <a:t>사용 모듈</a:t>
                      </a:r>
                      <a:endParaRPr lang="ko-KR" altLang="en-US" sz="3000" dirty="0"/>
                    </a:p>
                  </a:txBody>
                  <a:tcPr anchor="ctr"/>
                </a:tc>
              </a:tr>
              <a:tr h="1590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라즈비안</a:t>
                      </a:r>
                      <a:r>
                        <a:rPr lang="ko-KR" altLang="en-US" sz="2400" dirty="0" smtClean="0"/>
                        <a:t> 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dirty="0" smtClean="0"/>
                        <a:t>4.9.31-v7+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Batman-</a:t>
                      </a:r>
                      <a:r>
                        <a:rPr lang="en-US" altLang="ko-KR" sz="2400" dirty="0" err="1" smtClean="0"/>
                        <a:t>adv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dirty="0" smtClean="0"/>
                        <a:t>2016.4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파이썬</a:t>
                      </a:r>
                      <a:r>
                        <a:rPr lang="en-US" altLang="ko-KR" sz="2400" dirty="0" smtClean="0"/>
                        <a:t>, C</a:t>
                      </a:r>
                      <a:r>
                        <a:rPr lang="ko-KR" altLang="en-US" sz="2400" dirty="0" smtClean="0"/>
                        <a:t>언어</a:t>
                      </a:r>
                      <a:endParaRPr lang="en-US" altLang="ko-K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스마트 조명</a:t>
                      </a:r>
                      <a:r>
                        <a:rPr lang="en-US" altLang="ko-KR" sz="2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2400" dirty="0" smtClean="0"/>
                        <a:t>초음파 센서</a:t>
                      </a:r>
                      <a:endParaRPr lang="en-US" altLang="ko-KR" sz="24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425" name="Picture 2" descr="C:\Users\JangHyeonWoo\Desktop\센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31882">
            <a:off x="1262751" y="1056648"/>
            <a:ext cx="617679" cy="61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7" name="Picture 2" descr="C:\Users\JangHyeonWoo\Desktop\센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31882">
            <a:off x="6202650" y="942434"/>
            <a:ext cx="617679" cy="61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73063" y="132174"/>
            <a:ext cx="8408987" cy="3717837"/>
            <a:chOff x="373063" y="132174"/>
            <a:chExt cx="8408987" cy="3717837"/>
          </a:xfrm>
        </p:grpSpPr>
        <p:sp>
          <p:nvSpPr>
            <p:cNvPr id="9732" name="Line 516"/>
            <p:cNvSpPr>
              <a:spLocks noChangeShapeType="1"/>
            </p:cNvSpPr>
            <p:nvPr/>
          </p:nvSpPr>
          <p:spPr bwMode="auto">
            <a:xfrm>
              <a:off x="712788" y="855663"/>
              <a:ext cx="8069262" cy="1587"/>
            </a:xfrm>
            <a:prstGeom prst="line">
              <a:avLst/>
            </a:prstGeom>
            <a:noFill/>
            <a:ln w="9525" cmpd="sng">
              <a:solidFill>
                <a:srgbClr val="46A9C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latinLnBrk="1" hangingPunct="1">
                <a:spcBef>
                  <a:spcPct val="30000"/>
                </a:spcBef>
                <a:defRPr/>
              </a:pPr>
              <a:endParaRPr lang="en-US"/>
            </a:p>
          </p:txBody>
        </p:sp>
        <p:sp>
          <p:nvSpPr>
            <p:cNvPr id="9733" name="Rectangle 517"/>
            <p:cNvSpPr>
              <a:spLocks noChangeArrowheads="1"/>
            </p:cNvSpPr>
            <p:nvPr/>
          </p:nvSpPr>
          <p:spPr bwMode="auto">
            <a:xfrm>
              <a:off x="712788" y="132174"/>
              <a:ext cx="1928733" cy="630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1pPr>
              <a:lvl2pPr marL="98901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2pPr>
              <a:lvl3pPr marL="152876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3pPr>
              <a:lvl4pPr marL="206851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4pPr>
              <a:lvl5pPr marL="260826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5pPr>
              <a:lvl6pPr marL="30654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6pPr>
              <a:lvl7pPr marL="35226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7pPr>
              <a:lvl8pPr marL="39798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8pPr>
              <a:lvl9pPr marL="44370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3500" b="1" dirty="0" smtClean="0">
                  <a:solidFill>
                    <a:srgbClr val="404040"/>
                  </a:solidFill>
                  <a:latin typeface="Apple SD Gothic Neo" charset="-127"/>
                </a:rPr>
                <a:t>개발환</a:t>
              </a:r>
              <a:r>
                <a:rPr lang="ko-KR" altLang="en-US" sz="3500" b="1" dirty="0">
                  <a:solidFill>
                    <a:srgbClr val="404040"/>
                  </a:solidFill>
                  <a:latin typeface="Apple SD Gothic Neo" charset="-127"/>
                </a:rPr>
                <a:t>경</a:t>
              </a:r>
              <a:endParaRPr lang="en-US" altLang="ko-KR" sz="3500" b="1" dirty="0" smtClean="0">
                <a:solidFill>
                  <a:srgbClr val="404040"/>
                </a:solidFill>
                <a:latin typeface="Apple SD Gothic Neo" charset="-127"/>
              </a:endParaRPr>
            </a:p>
          </p:txBody>
        </p:sp>
        <p:pic>
          <p:nvPicPr>
            <p:cNvPr id="9734" name="Picture 5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63" y="447675"/>
              <a:ext cx="346075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1011754" y="1284542"/>
              <a:ext cx="7212662" cy="2565469"/>
              <a:chOff x="1011754" y="1284542"/>
              <a:chExt cx="7212662" cy="2565469"/>
            </a:xfrm>
          </p:grpSpPr>
          <p:pic>
            <p:nvPicPr>
              <p:cNvPr id="1426" name="Picture 2" descr="C:\Users\JangHyeonWoo\Desktop\센서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431882">
                <a:off x="3855039" y="2594427"/>
                <a:ext cx="617679" cy="617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43" name="Group 121"/>
              <p:cNvGrpSpPr>
                <a:grpSpLocks/>
              </p:cNvGrpSpPr>
              <p:nvPr/>
            </p:nvGrpSpPr>
            <p:grpSpPr bwMode="auto">
              <a:xfrm rot="16200000">
                <a:off x="4533540" y="2788738"/>
                <a:ext cx="516949" cy="904415"/>
                <a:chOff x="1550" y="1001"/>
                <a:chExt cx="1143" cy="1834"/>
              </a:xfrm>
            </p:grpSpPr>
            <p:sp>
              <p:nvSpPr>
                <p:cNvPr id="1144" name="AutoShape 122"/>
                <p:cNvSpPr>
                  <a:spLocks noChangeArrowheads="1"/>
                </p:cNvSpPr>
                <p:nvPr/>
              </p:nvSpPr>
              <p:spPr bwMode="auto">
                <a:xfrm>
                  <a:off x="1594" y="1028"/>
                  <a:ext cx="1099" cy="1807"/>
                </a:xfrm>
                <a:prstGeom prst="roundRect">
                  <a:avLst>
                    <a:gd name="adj" fmla="val 4444"/>
                  </a:avLst>
                </a:prstGeom>
                <a:solidFill>
                  <a:srgbClr val="14915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grpSp>
              <p:nvGrpSpPr>
                <p:cNvPr id="1145" name="Group 123"/>
                <p:cNvGrpSpPr>
                  <a:grpSpLocks/>
                </p:cNvGrpSpPr>
                <p:nvPr/>
              </p:nvGrpSpPr>
              <p:grpSpPr bwMode="auto">
                <a:xfrm>
                  <a:off x="1626" y="1066"/>
                  <a:ext cx="135" cy="134"/>
                  <a:chOff x="1626" y="1066"/>
                  <a:chExt cx="135" cy="134"/>
                </a:xfrm>
              </p:grpSpPr>
              <p:sp>
                <p:nvSpPr>
                  <p:cNvPr id="1282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1626" y="1066"/>
                    <a:ext cx="135" cy="134"/>
                  </a:xfrm>
                  <a:prstGeom prst="ellipse">
                    <a:avLst/>
                  </a:prstGeom>
                  <a:solidFill>
                    <a:srgbClr val="FFDC1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83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648" y="1088"/>
                    <a:ext cx="92" cy="9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46" name="Group 126"/>
                <p:cNvGrpSpPr>
                  <a:grpSpLocks/>
                </p:cNvGrpSpPr>
                <p:nvPr/>
              </p:nvGrpSpPr>
              <p:grpSpPr bwMode="auto">
                <a:xfrm>
                  <a:off x="2521" y="1066"/>
                  <a:ext cx="135" cy="134"/>
                  <a:chOff x="2521" y="1066"/>
                  <a:chExt cx="135" cy="134"/>
                </a:xfrm>
              </p:grpSpPr>
              <p:sp>
                <p:nvSpPr>
                  <p:cNvPr id="1280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2521" y="1066"/>
                    <a:ext cx="135" cy="134"/>
                  </a:xfrm>
                  <a:prstGeom prst="ellipse">
                    <a:avLst/>
                  </a:prstGeom>
                  <a:solidFill>
                    <a:srgbClr val="FFDC1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81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2543" y="1088"/>
                    <a:ext cx="92" cy="9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47" name="Group 132"/>
                <p:cNvGrpSpPr>
                  <a:grpSpLocks/>
                </p:cNvGrpSpPr>
                <p:nvPr/>
              </p:nvGrpSpPr>
              <p:grpSpPr bwMode="auto">
                <a:xfrm>
                  <a:off x="1626" y="2670"/>
                  <a:ext cx="135" cy="134"/>
                  <a:chOff x="1626" y="2670"/>
                  <a:chExt cx="135" cy="134"/>
                </a:xfrm>
              </p:grpSpPr>
              <p:sp>
                <p:nvSpPr>
                  <p:cNvPr id="1278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1626" y="2670"/>
                    <a:ext cx="135" cy="134"/>
                  </a:xfrm>
                  <a:prstGeom prst="ellipse">
                    <a:avLst/>
                  </a:prstGeom>
                  <a:solidFill>
                    <a:srgbClr val="FFDC1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79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1648" y="2691"/>
                    <a:ext cx="92" cy="9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48" name="Group 135"/>
                <p:cNvGrpSpPr>
                  <a:grpSpLocks/>
                </p:cNvGrpSpPr>
                <p:nvPr/>
              </p:nvGrpSpPr>
              <p:grpSpPr bwMode="auto">
                <a:xfrm>
                  <a:off x="2516" y="2666"/>
                  <a:ext cx="135" cy="134"/>
                  <a:chOff x="2516" y="2666"/>
                  <a:chExt cx="135" cy="134"/>
                </a:xfrm>
              </p:grpSpPr>
              <p:sp>
                <p:nvSpPr>
                  <p:cNvPr id="1276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2516" y="2666"/>
                    <a:ext cx="135" cy="134"/>
                  </a:xfrm>
                  <a:prstGeom prst="ellipse">
                    <a:avLst/>
                  </a:prstGeom>
                  <a:solidFill>
                    <a:srgbClr val="FFDC1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77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2538" y="2687"/>
                    <a:ext cx="92" cy="9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149" name="Rectangle 138"/>
                <p:cNvSpPr>
                  <a:spLocks noChangeArrowheads="1"/>
                </p:cNvSpPr>
                <p:nvPr/>
              </p:nvSpPr>
              <p:spPr bwMode="auto">
                <a:xfrm>
                  <a:off x="2521" y="1271"/>
                  <a:ext cx="136" cy="1331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grpSp>
              <p:nvGrpSpPr>
                <p:cNvPr id="1150" name="Group 139"/>
                <p:cNvGrpSpPr>
                  <a:grpSpLocks/>
                </p:cNvGrpSpPr>
                <p:nvPr/>
              </p:nvGrpSpPr>
              <p:grpSpPr bwMode="auto">
                <a:xfrm>
                  <a:off x="2542" y="1289"/>
                  <a:ext cx="95" cy="19"/>
                  <a:chOff x="2542" y="1289"/>
                  <a:chExt cx="95" cy="19"/>
                </a:xfrm>
              </p:grpSpPr>
              <p:sp>
                <p:nvSpPr>
                  <p:cNvPr id="1274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289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75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289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51" name="Group 142"/>
                <p:cNvGrpSpPr>
                  <a:grpSpLocks/>
                </p:cNvGrpSpPr>
                <p:nvPr/>
              </p:nvGrpSpPr>
              <p:grpSpPr bwMode="auto">
                <a:xfrm>
                  <a:off x="2542" y="1346"/>
                  <a:ext cx="95" cy="19"/>
                  <a:chOff x="2542" y="1346"/>
                  <a:chExt cx="95" cy="19"/>
                </a:xfrm>
              </p:grpSpPr>
              <p:sp>
                <p:nvSpPr>
                  <p:cNvPr id="1272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346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73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346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52" name="Group 148"/>
                <p:cNvGrpSpPr>
                  <a:grpSpLocks/>
                </p:cNvGrpSpPr>
                <p:nvPr/>
              </p:nvGrpSpPr>
              <p:grpSpPr bwMode="auto">
                <a:xfrm>
                  <a:off x="2542" y="1405"/>
                  <a:ext cx="95" cy="18"/>
                  <a:chOff x="2542" y="1405"/>
                  <a:chExt cx="95" cy="18"/>
                </a:xfrm>
              </p:grpSpPr>
              <p:sp>
                <p:nvSpPr>
                  <p:cNvPr id="1270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40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71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40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53" name="Group 151"/>
                <p:cNvGrpSpPr>
                  <a:grpSpLocks/>
                </p:cNvGrpSpPr>
                <p:nvPr/>
              </p:nvGrpSpPr>
              <p:grpSpPr bwMode="auto">
                <a:xfrm>
                  <a:off x="2541" y="1461"/>
                  <a:ext cx="96" cy="19"/>
                  <a:chOff x="2541" y="1461"/>
                  <a:chExt cx="96" cy="19"/>
                </a:xfrm>
              </p:grpSpPr>
              <p:sp>
                <p:nvSpPr>
                  <p:cNvPr id="12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1461"/>
                    <a:ext cx="19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6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462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54" name="Group 154"/>
                <p:cNvGrpSpPr>
                  <a:grpSpLocks/>
                </p:cNvGrpSpPr>
                <p:nvPr/>
              </p:nvGrpSpPr>
              <p:grpSpPr bwMode="auto">
                <a:xfrm>
                  <a:off x="2541" y="1513"/>
                  <a:ext cx="96" cy="19"/>
                  <a:chOff x="2541" y="1513"/>
                  <a:chExt cx="96" cy="19"/>
                </a:xfrm>
              </p:grpSpPr>
              <p:sp>
                <p:nvSpPr>
                  <p:cNvPr id="1266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1513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67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14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55" name="Group 157"/>
                <p:cNvGrpSpPr>
                  <a:grpSpLocks/>
                </p:cNvGrpSpPr>
                <p:nvPr/>
              </p:nvGrpSpPr>
              <p:grpSpPr bwMode="auto">
                <a:xfrm>
                  <a:off x="2542" y="1571"/>
                  <a:ext cx="95" cy="19"/>
                  <a:chOff x="2542" y="1571"/>
                  <a:chExt cx="95" cy="19"/>
                </a:xfrm>
              </p:grpSpPr>
              <p:sp>
                <p:nvSpPr>
                  <p:cNvPr id="1264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571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65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72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56" name="Group 160"/>
                <p:cNvGrpSpPr>
                  <a:grpSpLocks/>
                </p:cNvGrpSpPr>
                <p:nvPr/>
              </p:nvGrpSpPr>
              <p:grpSpPr bwMode="auto">
                <a:xfrm>
                  <a:off x="2542" y="1628"/>
                  <a:ext cx="95" cy="18"/>
                  <a:chOff x="2542" y="1628"/>
                  <a:chExt cx="95" cy="18"/>
                </a:xfrm>
              </p:grpSpPr>
              <p:sp>
                <p:nvSpPr>
                  <p:cNvPr id="1262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628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63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628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57" name="Group 166"/>
                <p:cNvGrpSpPr>
                  <a:grpSpLocks/>
                </p:cNvGrpSpPr>
                <p:nvPr/>
              </p:nvGrpSpPr>
              <p:grpSpPr bwMode="auto">
                <a:xfrm>
                  <a:off x="2542" y="1680"/>
                  <a:ext cx="95" cy="18"/>
                  <a:chOff x="2542" y="1680"/>
                  <a:chExt cx="95" cy="18"/>
                </a:xfrm>
              </p:grpSpPr>
              <p:sp>
                <p:nvSpPr>
                  <p:cNvPr id="1260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680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61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680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58" name="Group 169"/>
                <p:cNvGrpSpPr>
                  <a:grpSpLocks/>
                </p:cNvGrpSpPr>
                <p:nvPr/>
              </p:nvGrpSpPr>
              <p:grpSpPr bwMode="auto">
                <a:xfrm>
                  <a:off x="2541" y="1738"/>
                  <a:ext cx="96" cy="18"/>
                  <a:chOff x="2541" y="1738"/>
                  <a:chExt cx="96" cy="18"/>
                </a:xfrm>
              </p:grpSpPr>
              <p:sp>
                <p:nvSpPr>
                  <p:cNvPr id="1258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1738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59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738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59" name="Group 172"/>
                <p:cNvGrpSpPr>
                  <a:grpSpLocks/>
                </p:cNvGrpSpPr>
                <p:nvPr/>
              </p:nvGrpSpPr>
              <p:grpSpPr bwMode="auto">
                <a:xfrm>
                  <a:off x="2542" y="1795"/>
                  <a:ext cx="95" cy="18"/>
                  <a:chOff x="2542" y="1795"/>
                  <a:chExt cx="95" cy="18"/>
                </a:xfrm>
              </p:grpSpPr>
              <p:sp>
                <p:nvSpPr>
                  <p:cNvPr id="1256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79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57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79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60" name="Group 175"/>
                <p:cNvGrpSpPr>
                  <a:grpSpLocks/>
                </p:cNvGrpSpPr>
                <p:nvPr/>
              </p:nvGrpSpPr>
              <p:grpSpPr bwMode="auto">
                <a:xfrm>
                  <a:off x="2541" y="1847"/>
                  <a:ext cx="96" cy="19"/>
                  <a:chOff x="2541" y="1847"/>
                  <a:chExt cx="96" cy="19"/>
                </a:xfrm>
              </p:grpSpPr>
              <p:sp>
                <p:nvSpPr>
                  <p:cNvPr id="1254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1847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55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847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61" name="Group 181"/>
                <p:cNvGrpSpPr>
                  <a:grpSpLocks/>
                </p:cNvGrpSpPr>
                <p:nvPr/>
              </p:nvGrpSpPr>
              <p:grpSpPr bwMode="auto">
                <a:xfrm>
                  <a:off x="2542" y="1905"/>
                  <a:ext cx="95" cy="19"/>
                  <a:chOff x="2542" y="1905"/>
                  <a:chExt cx="95" cy="19"/>
                </a:xfrm>
              </p:grpSpPr>
              <p:sp>
                <p:nvSpPr>
                  <p:cNvPr id="1252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90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53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906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62" name="Group 184"/>
                <p:cNvGrpSpPr>
                  <a:grpSpLocks/>
                </p:cNvGrpSpPr>
                <p:nvPr/>
              </p:nvGrpSpPr>
              <p:grpSpPr bwMode="auto">
                <a:xfrm>
                  <a:off x="2542" y="1960"/>
                  <a:ext cx="95" cy="18"/>
                  <a:chOff x="2542" y="1960"/>
                  <a:chExt cx="95" cy="18"/>
                </a:xfrm>
              </p:grpSpPr>
              <p:sp>
                <p:nvSpPr>
                  <p:cNvPr id="1250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960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51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960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63" name="Group 187"/>
                <p:cNvGrpSpPr>
                  <a:grpSpLocks/>
                </p:cNvGrpSpPr>
                <p:nvPr/>
              </p:nvGrpSpPr>
              <p:grpSpPr bwMode="auto">
                <a:xfrm>
                  <a:off x="2542" y="2014"/>
                  <a:ext cx="95" cy="19"/>
                  <a:chOff x="2542" y="2014"/>
                  <a:chExt cx="95" cy="19"/>
                </a:xfrm>
              </p:grpSpPr>
              <p:sp>
                <p:nvSpPr>
                  <p:cNvPr id="1248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2014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49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01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64" name="Group 190"/>
                <p:cNvGrpSpPr>
                  <a:grpSpLocks/>
                </p:cNvGrpSpPr>
                <p:nvPr/>
              </p:nvGrpSpPr>
              <p:grpSpPr bwMode="auto">
                <a:xfrm>
                  <a:off x="2542" y="2070"/>
                  <a:ext cx="95" cy="19"/>
                  <a:chOff x="2542" y="2070"/>
                  <a:chExt cx="95" cy="19"/>
                </a:xfrm>
              </p:grpSpPr>
              <p:sp>
                <p:nvSpPr>
                  <p:cNvPr id="1246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2070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47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071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65" name="Group 196"/>
                <p:cNvGrpSpPr>
                  <a:grpSpLocks/>
                </p:cNvGrpSpPr>
                <p:nvPr/>
              </p:nvGrpSpPr>
              <p:grpSpPr bwMode="auto">
                <a:xfrm>
                  <a:off x="2541" y="2128"/>
                  <a:ext cx="96" cy="19"/>
                  <a:chOff x="2541" y="2128"/>
                  <a:chExt cx="96" cy="19"/>
                </a:xfrm>
              </p:grpSpPr>
              <p:sp>
                <p:nvSpPr>
                  <p:cNvPr id="1244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128"/>
                    <a:ext cx="19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45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129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66" name="Group 199"/>
                <p:cNvGrpSpPr>
                  <a:grpSpLocks/>
                </p:cNvGrpSpPr>
                <p:nvPr/>
              </p:nvGrpSpPr>
              <p:grpSpPr bwMode="auto">
                <a:xfrm>
                  <a:off x="2541" y="2178"/>
                  <a:ext cx="96" cy="19"/>
                  <a:chOff x="2541" y="2178"/>
                  <a:chExt cx="96" cy="19"/>
                </a:xfrm>
              </p:grpSpPr>
              <p:sp>
                <p:nvSpPr>
                  <p:cNvPr id="1242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178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43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179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67" name="Group 202"/>
                <p:cNvGrpSpPr>
                  <a:grpSpLocks/>
                </p:cNvGrpSpPr>
                <p:nvPr/>
              </p:nvGrpSpPr>
              <p:grpSpPr bwMode="auto">
                <a:xfrm>
                  <a:off x="2541" y="2237"/>
                  <a:ext cx="96" cy="18"/>
                  <a:chOff x="2541" y="2237"/>
                  <a:chExt cx="96" cy="18"/>
                </a:xfrm>
              </p:grpSpPr>
              <p:sp>
                <p:nvSpPr>
                  <p:cNvPr id="1240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237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41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237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68" name="Group 205"/>
                <p:cNvGrpSpPr>
                  <a:grpSpLocks/>
                </p:cNvGrpSpPr>
                <p:nvPr/>
              </p:nvGrpSpPr>
              <p:grpSpPr bwMode="auto">
                <a:xfrm>
                  <a:off x="2541" y="2292"/>
                  <a:ext cx="96" cy="19"/>
                  <a:chOff x="2541" y="2292"/>
                  <a:chExt cx="96" cy="19"/>
                </a:xfrm>
              </p:grpSpPr>
              <p:sp>
                <p:nvSpPr>
                  <p:cNvPr id="1238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292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39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293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69" name="Group 208"/>
                <p:cNvGrpSpPr>
                  <a:grpSpLocks/>
                </p:cNvGrpSpPr>
                <p:nvPr/>
              </p:nvGrpSpPr>
              <p:grpSpPr bwMode="auto">
                <a:xfrm>
                  <a:off x="2542" y="2346"/>
                  <a:ext cx="95" cy="18"/>
                  <a:chOff x="2542" y="2346"/>
                  <a:chExt cx="95" cy="18"/>
                </a:xfrm>
              </p:grpSpPr>
              <p:sp>
                <p:nvSpPr>
                  <p:cNvPr id="1236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2346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3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346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pic>
              <p:nvPicPr>
                <p:cNvPr id="1170" name="Picture 214" descr="C:\Users\이정혜\Desktop\raspberry_pi_icon_white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038" y="2289"/>
                  <a:ext cx="324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171" name="Group 215"/>
                <p:cNvGrpSpPr>
                  <a:grpSpLocks/>
                </p:cNvGrpSpPr>
                <p:nvPr/>
              </p:nvGrpSpPr>
              <p:grpSpPr bwMode="auto">
                <a:xfrm>
                  <a:off x="1964" y="2653"/>
                  <a:ext cx="358" cy="101"/>
                  <a:chOff x="1964" y="2653"/>
                  <a:chExt cx="358" cy="101"/>
                </a:xfrm>
              </p:grpSpPr>
              <p:sp>
                <p:nvSpPr>
                  <p:cNvPr id="1221" name="Rectangle 216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922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22" name="Rectangle 217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948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23" name="Rectangle 218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972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24" name="Rectangle 219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997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25" name="Rectangle 220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020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26" name="Rectangle 221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045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27" name="Rectangle 222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069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28" name="Rectangle 223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093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29" name="Rectangle 224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117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30" name="Rectangle 228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141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31" name="Rectangle 229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164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32" name="Rectangle 230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190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33" name="Rectangle 231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214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34" name="Rectangle 232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238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35" name="Rectangle 233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262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172" name="Rectangle 234"/>
                <p:cNvSpPr>
                  <a:spLocks noChangeArrowheads="1"/>
                </p:cNvSpPr>
                <p:nvPr/>
              </p:nvSpPr>
              <p:spPr bwMode="auto">
                <a:xfrm rot="16200000">
                  <a:off x="2116" y="2474"/>
                  <a:ext cx="55" cy="536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grpSp>
              <p:nvGrpSpPr>
                <p:cNvPr id="1173" name="Group 235"/>
                <p:cNvGrpSpPr>
                  <a:grpSpLocks/>
                </p:cNvGrpSpPr>
                <p:nvPr/>
              </p:nvGrpSpPr>
              <p:grpSpPr bwMode="auto">
                <a:xfrm>
                  <a:off x="2542" y="2394"/>
                  <a:ext cx="95" cy="18"/>
                  <a:chOff x="2542" y="2394"/>
                  <a:chExt cx="95" cy="18"/>
                </a:xfrm>
              </p:grpSpPr>
              <p:sp>
                <p:nvSpPr>
                  <p:cNvPr id="1219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2394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20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394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74" name="Group 238"/>
                <p:cNvGrpSpPr>
                  <a:grpSpLocks/>
                </p:cNvGrpSpPr>
                <p:nvPr/>
              </p:nvGrpSpPr>
              <p:grpSpPr bwMode="auto">
                <a:xfrm>
                  <a:off x="2541" y="2443"/>
                  <a:ext cx="96" cy="19"/>
                  <a:chOff x="2541" y="2443"/>
                  <a:chExt cx="96" cy="19"/>
                </a:xfrm>
              </p:grpSpPr>
              <p:sp>
                <p:nvSpPr>
                  <p:cNvPr id="1217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443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18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2618" y="2443"/>
                    <a:ext cx="19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75" name="Group 244"/>
                <p:cNvGrpSpPr>
                  <a:grpSpLocks/>
                </p:cNvGrpSpPr>
                <p:nvPr/>
              </p:nvGrpSpPr>
              <p:grpSpPr bwMode="auto">
                <a:xfrm>
                  <a:off x="2541" y="2500"/>
                  <a:ext cx="96" cy="18"/>
                  <a:chOff x="2541" y="2500"/>
                  <a:chExt cx="96" cy="18"/>
                </a:xfrm>
              </p:grpSpPr>
              <p:sp>
                <p:nvSpPr>
                  <p:cNvPr id="1215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500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16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2618" y="2500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76" name="Group 247"/>
                <p:cNvGrpSpPr>
                  <a:grpSpLocks/>
                </p:cNvGrpSpPr>
                <p:nvPr/>
              </p:nvGrpSpPr>
              <p:grpSpPr bwMode="auto">
                <a:xfrm>
                  <a:off x="2541" y="2557"/>
                  <a:ext cx="96" cy="19"/>
                  <a:chOff x="2541" y="2557"/>
                  <a:chExt cx="96" cy="19"/>
                </a:xfrm>
              </p:grpSpPr>
              <p:sp>
                <p:nvSpPr>
                  <p:cNvPr id="1213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557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14" name="Rectangle 249"/>
                  <p:cNvSpPr>
                    <a:spLocks noChangeArrowheads="1"/>
                  </p:cNvSpPr>
                  <p:nvPr/>
                </p:nvSpPr>
                <p:spPr bwMode="auto">
                  <a:xfrm>
                    <a:off x="2618" y="2558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177" name="Rectangle 250"/>
                <p:cNvSpPr>
                  <a:spLocks noChangeArrowheads="1"/>
                </p:cNvSpPr>
                <p:nvPr/>
              </p:nvSpPr>
              <p:spPr bwMode="auto">
                <a:xfrm>
                  <a:off x="1550" y="1362"/>
                  <a:ext cx="288" cy="247"/>
                </a:xfrm>
                <a:prstGeom prst="rect">
                  <a:avLst/>
                </a:prstGeom>
                <a:blipFill dpi="0" rotWithShape="0"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1178" name="Rectangle 251"/>
                <p:cNvSpPr>
                  <a:spLocks noChangeArrowheads="1"/>
                </p:cNvSpPr>
                <p:nvPr/>
              </p:nvSpPr>
              <p:spPr bwMode="auto">
                <a:xfrm>
                  <a:off x="1948" y="1789"/>
                  <a:ext cx="323" cy="321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pic>
              <p:nvPicPr>
                <p:cNvPr id="1179" name="Picture 252" descr="C:\Users\이정혜\Desktop\Logo HDMI white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1561" y="1731"/>
                  <a:ext cx="216" cy="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80" name="Picture 253" descr="C:\Users\이정혜\Desktop\그림1.png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1631" y="1371"/>
                  <a:ext cx="76" cy="1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81" name="Picture 254" descr="C:\Users\이정혜\Desktop\그림1.png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1630" y="1493"/>
                  <a:ext cx="77" cy="1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182" name="Group 255"/>
                <p:cNvGrpSpPr>
                  <a:grpSpLocks/>
                </p:cNvGrpSpPr>
                <p:nvPr/>
              </p:nvGrpSpPr>
              <p:grpSpPr bwMode="auto">
                <a:xfrm>
                  <a:off x="1550" y="1982"/>
                  <a:ext cx="139" cy="201"/>
                  <a:chOff x="1550" y="1982"/>
                  <a:chExt cx="139" cy="201"/>
                </a:xfrm>
              </p:grpSpPr>
              <p:sp>
                <p:nvSpPr>
                  <p:cNvPr id="1207" name="Rectangle 512"/>
                  <p:cNvSpPr>
                    <a:spLocks noChangeArrowheads="1"/>
                  </p:cNvSpPr>
                  <p:nvPr/>
                </p:nvSpPr>
                <p:spPr bwMode="auto">
                  <a:xfrm>
                    <a:off x="1550" y="1982"/>
                    <a:ext cx="139" cy="201"/>
                  </a:xfrm>
                  <a:prstGeom prst="rect">
                    <a:avLst/>
                  </a:prstGeom>
                  <a:blipFill dpi="0" rotWithShape="0">
                    <a:blip r:embed="rId9"/>
                    <a:srcRect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08" name="Rectangle 516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2003"/>
                    <a:ext cx="26" cy="10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09" name="Rectangle 517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2159"/>
                    <a:ext cx="26" cy="10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10" name="Rectangle 51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1" y="2030"/>
                    <a:ext cx="47" cy="12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11" name="Rectangle 51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1" y="2130"/>
                    <a:ext cx="47" cy="12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12" name="Rectangle 52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6" y="2083"/>
                    <a:ext cx="39" cy="5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83" name="Group 265"/>
                <p:cNvGrpSpPr>
                  <a:grpSpLocks/>
                </p:cNvGrpSpPr>
                <p:nvPr/>
              </p:nvGrpSpPr>
              <p:grpSpPr bwMode="auto">
                <a:xfrm>
                  <a:off x="1550" y="2331"/>
                  <a:ext cx="139" cy="200"/>
                  <a:chOff x="1550" y="2331"/>
                  <a:chExt cx="139" cy="200"/>
                </a:xfrm>
              </p:grpSpPr>
              <p:sp>
                <p:nvSpPr>
                  <p:cNvPr id="1201" name="Rectangle 522"/>
                  <p:cNvSpPr>
                    <a:spLocks noChangeArrowheads="1"/>
                  </p:cNvSpPr>
                  <p:nvPr/>
                </p:nvSpPr>
                <p:spPr bwMode="auto">
                  <a:xfrm>
                    <a:off x="1550" y="2331"/>
                    <a:ext cx="139" cy="200"/>
                  </a:xfrm>
                  <a:prstGeom prst="rect">
                    <a:avLst/>
                  </a:prstGeom>
                  <a:blipFill dpi="0" rotWithShape="0">
                    <a:blip r:embed="rId9"/>
                    <a:srcRect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02" name="Rectangle 523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2352"/>
                    <a:ext cx="26" cy="10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03" name="Rectangle 524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2507"/>
                    <a:ext cx="26" cy="11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04" name="Rectangle 52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2" y="2378"/>
                    <a:ext cx="47" cy="12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05" name="Rectangle 52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2" y="2478"/>
                    <a:ext cx="47" cy="12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206" name="Rectangle 52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4" y="2431"/>
                    <a:ext cx="38" cy="7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pic>
              <p:nvPicPr>
                <p:cNvPr id="1184" name="Picture 528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1" y="1003"/>
                  <a:ext cx="246" cy="2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5" name="Picture 532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9" y="1088"/>
                  <a:ext cx="249" cy="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6" name="Picture 533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9" y="1001"/>
                  <a:ext cx="8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7" name="Picture 534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375" y="1007"/>
                  <a:ext cx="62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88" name="Rectangle 535"/>
                <p:cNvSpPr>
                  <a:spLocks noChangeArrowheads="1"/>
                </p:cNvSpPr>
                <p:nvPr/>
              </p:nvSpPr>
              <p:spPr bwMode="auto">
                <a:xfrm>
                  <a:off x="2202" y="1200"/>
                  <a:ext cx="21" cy="23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1189" name="Rectangle 536"/>
                <p:cNvSpPr>
                  <a:spLocks noChangeArrowheads="1"/>
                </p:cNvSpPr>
                <p:nvPr/>
              </p:nvSpPr>
              <p:spPr bwMode="auto">
                <a:xfrm>
                  <a:off x="2228" y="1200"/>
                  <a:ext cx="21" cy="23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1190" name="Rectangle 537"/>
                <p:cNvSpPr>
                  <a:spLocks noChangeArrowheads="1"/>
                </p:cNvSpPr>
                <p:nvPr/>
              </p:nvSpPr>
              <p:spPr bwMode="auto">
                <a:xfrm>
                  <a:off x="2253" y="1200"/>
                  <a:ext cx="22" cy="23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1191" name="Rectangle 538"/>
                <p:cNvSpPr>
                  <a:spLocks noChangeArrowheads="1"/>
                </p:cNvSpPr>
                <p:nvPr/>
              </p:nvSpPr>
              <p:spPr bwMode="auto">
                <a:xfrm>
                  <a:off x="2278" y="1185"/>
                  <a:ext cx="22" cy="39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1192" name="Rectangle 539"/>
                <p:cNvSpPr>
                  <a:spLocks noChangeArrowheads="1"/>
                </p:cNvSpPr>
                <p:nvPr/>
              </p:nvSpPr>
              <p:spPr bwMode="auto">
                <a:xfrm>
                  <a:off x="2304" y="1201"/>
                  <a:ext cx="21" cy="23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1193" name="Rectangle 540"/>
                <p:cNvSpPr>
                  <a:spLocks noChangeArrowheads="1"/>
                </p:cNvSpPr>
                <p:nvPr/>
              </p:nvSpPr>
              <p:spPr bwMode="auto">
                <a:xfrm>
                  <a:off x="2328" y="1186"/>
                  <a:ext cx="21" cy="39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1194" name="Rectangle 541"/>
                <p:cNvSpPr>
                  <a:spLocks noChangeArrowheads="1"/>
                </p:cNvSpPr>
                <p:nvPr/>
              </p:nvSpPr>
              <p:spPr bwMode="auto">
                <a:xfrm>
                  <a:off x="2352" y="1202"/>
                  <a:ext cx="22" cy="23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1195" name="Rectangle 542"/>
                <p:cNvSpPr>
                  <a:spLocks noChangeArrowheads="1"/>
                </p:cNvSpPr>
                <p:nvPr/>
              </p:nvSpPr>
              <p:spPr bwMode="white">
                <a:xfrm rot="5400000">
                  <a:off x="2139" y="1294"/>
                  <a:ext cx="244" cy="4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1pPr>
                  <a:lvl2pPr marL="9890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2pPr>
                  <a:lvl3pPr marL="15287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3pPr>
                  <a:lvl4pPr marL="20685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4pPr>
                  <a:lvl5pPr marL="26082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5pPr>
                  <a:lvl6pPr marL="30654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6pPr>
                  <a:lvl7pPr marL="35226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7pPr>
                  <a:lvl8pPr marL="39798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8pPr>
                  <a:lvl9pPr marL="44370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9pPr>
                </a:lstStyle>
                <a:p>
                  <a:pPr eaLnBrk="1" latinLnBrk="1" hangingPunct="1">
                    <a:defRPr/>
                  </a:pPr>
                  <a:endParaRPr lang="en-US" altLang="ko-KR" sz="800" b="1" dirty="0" smtClean="0">
                    <a:solidFill>
                      <a:srgbClr val="FFFFFF"/>
                    </a:solidFill>
                    <a:latin typeface="Corbel" charset="0"/>
                    <a:ea typeface="HyhwpEQ" charset="0"/>
                  </a:endParaRPr>
                </a:p>
              </p:txBody>
            </p:sp>
            <p:sp>
              <p:nvSpPr>
                <p:cNvPr id="1196" name="Rectangle 543"/>
                <p:cNvSpPr>
                  <a:spLocks noChangeArrowheads="1"/>
                </p:cNvSpPr>
                <p:nvPr/>
              </p:nvSpPr>
              <p:spPr bwMode="white">
                <a:xfrm rot="5400000">
                  <a:off x="2385" y="1419"/>
                  <a:ext cx="161" cy="363"/>
                </a:xfrm>
                <a:prstGeom prst="rect">
                  <a:avLst/>
                </a:prstGeom>
                <a:noFill/>
                <a:ln w="25400" cmpd="sng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1pPr>
                  <a:lvl2pPr marL="9890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2pPr>
                  <a:lvl3pPr marL="15287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3pPr>
                  <a:lvl4pPr marL="20685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4pPr>
                  <a:lvl5pPr marL="26082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5pPr>
                  <a:lvl6pPr marL="30654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6pPr>
                  <a:lvl7pPr marL="35226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7pPr>
                  <a:lvl8pPr marL="39798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8pPr>
                  <a:lvl9pPr marL="44370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lang="en-US" altLang="ko-KR" sz="800" b="1" dirty="0" smtClean="0">
                      <a:solidFill>
                        <a:srgbClr val="FFFFFF"/>
                      </a:solidFill>
                      <a:latin typeface="Corbel" charset="0"/>
                      <a:ea typeface="HyhwpEQ" charset="0"/>
                    </a:rPr>
                    <a:t>GPIO</a:t>
                  </a:r>
                </a:p>
              </p:txBody>
            </p:sp>
            <p:sp>
              <p:nvSpPr>
                <p:cNvPr id="1197" name="Rectangle 544"/>
                <p:cNvSpPr>
                  <a:spLocks noChangeArrowheads="1"/>
                </p:cNvSpPr>
                <p:nvPr/>
              </p:nvSpPr>
              <p:spPr bwMode="white">
                <a:xfrm>
                  <a:off x="1567" y="1913"/>
                  <a:ext cx="151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1pPr>
                  <a:lvl2pPr marL="9890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2pPr>
                  <a:lvl3pPr marL="15287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3pPr>
                  <a:lvl4pPr marL="20685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4pPr>
                  <a:lvl5pPr marL="26082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5pPr>
                  <a:lvl6pPr marL="30654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6pPr>
                  <a:lvl7pPr marL="35226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7pPr>
                  <a:lvl8pPr marL="39798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8pPr>
                  <a:lvl9pPr marL="44370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lang="en-US" altLang="ko-KR" sz="800" b="1" smtClean="0">
                      <a:solidFill>
                        <a:srgbClr val="FFFFFF"/>
                      </a:solidFill>
                      <a:latin typeface="Corbel" charset="0"/>
                      <a:ea typeface="HyhwpEQ" charset="0"/>
                    </a:rPr>
                    <a:t>USB</a:t>
                  </a:r>
                </a:p>
              </p:txBody>
            </p:sp>
            <p:sp>
              <p:nvSpPr>
                <p:cNvPr id="1198" name="Rectangle 548"/>
                <p:cNvSpPr>
                  <a:spLocks noChangeArrowheads="1"/>
                </p:cNvSpPr>
                <p:nvPr/>
              </p:nvSpPr>
              <p:spPr bwMode="white">
                <a:xfrm>
                  <a:off x="1567" y="2263"/>
                  <a:ext cx="26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1pPr>
                  <a:lvl2pPr marL="9890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2pPr>
                  <a:lvl3pPr marL="15287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3pPr>
                  <a:lvl4pPr marL="20685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4pPr>
                  <a:lvl5pPr marL="26082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5pPr>
                  <a:lvl6pPr marL="30654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6pPr>
                  <a:lvl7pPr marL="35226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7pPr>
                  <a:lvl8pPr marL="39798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8pPr>
                  <a:lvl9pPr marL="44370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lang="en-US" altLang="ko-KR" sz="800" b="1" smtClean="0">
                      <a:solidFill>
                        <a:srgbClr val="FFFFFF"/>
                      </a:solidFill>
                      <a:latin typeface="Corbel" charset="0"/>
                      <a:ea typeface="HyhwpEQ" charset="0"/>
                    </a:rPr>
                    <a:t>PWR IN</a:t>
                  </a:r>
                </a:p>
              </p:txBody>
            </p:sp>
            <p:sp>
              <p:nvSpPr>
                <p:cNvPr id="1199" name="Rectangle 549"/>
                <p:cNvSpPr>
                  <a:spLocks noChangeArrowheads="1"/>
                </p:cNvSpPr>
                <p:nvPr/>
              </p:nvSpPr>
              <p:spPr bwMode="white">
                <a:xfrm>
                  <a:off x="2007" y="2578"/>
                  <a:ext cx="263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1pPr>
                  <a:lvl2pPr marL="9890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2pPr>
                  <a:lvl3pPr marL="15287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3pPr>
                  <a:lvl4pPr marL="20685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4pPr>
                  <a:lvl5pPr marL="26082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5pPr>
                  <a:lvl6pPr marL="30654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6pPr>
                  <a:lvl7pPr marL="35226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7pPr>
                  <a:lvl8pPr marL="39798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8pPr>
                  <a:lvl9pPr marL="44370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lang="en-US" altLang="ko-KR" sz="800" b="1" smtClean="0">
                      <a:solidFill>
                        <a:srgbClr val="FFFFFF"/>
                      </a:solidFill>
                      <a:latin typeface="Corbel" charset="0"/>
                      <a:ea typeface="HyhwpEQ" charset="0"/>
                    </a:rPr>
                    <a:t>CAMERA</a:t>
                  </a:r>
                </a:p>
              </p:txBody>
            </p:sp>
            <p:sp>
              <p:nvSpPr>
                <p:cNvPr id="1200" name="Rectangle 550"/>
                <p:cNvSpPr>
                  <a:spLocks noChangeArrowheads="1"/>
                </p:cNvSpPr>
                <p:nvPr/>
              </p:nvSpPr>
              <p:spPr bwMode="auto">
                <a:xfrm rot="16200000">
                  <a:off x="2117" y="2499"/>
                  <a:ext cx="54" cy="400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</p:grpSp>
          <p:grpSp>
            <p:nvGrpSpPr>
              <p:cNvPr id="1284" name="Group 121"/>
              <p:cNvGrpSpPr>
                <a:grpSpLocks/>
              </p:cNvGrpSpPr>
              <p:nvPr/>
            </p:nvGrpSpPr>
            <p:grpSpPr bwMode="auto">
              <a:xfrm rot="16200000">
                <a:off x="6811264" y="1090809"/>
                <a:ext cx="516949" cy="904415"/>
                <a:chOff x="1550" y="1001"/>
                <a:chExt cx="1143" cy="1834"/>
              </a:xfrm>
            </p:grpSpPr>
            <p:sp>
              <p:nvSpPr>
                <p:cNvPr id="1285" name="AutoShape 122"/>
                <p:cNvSpPr>
                  <a:spLocks noChangeArrowheads="1"/>
                </p:cNvSpPr>
                <p:nvPr/>
              </p:nvSpPr>
              <p:spPr bwMode="auto">
                <a:xfrm>
                  <a:off x="1594" y="1028"/>
                  <a:ext cx="1099" cy="1807"/>
                </a:xfrm>
                <a:prstGeom prst="roundRect">
                  <a:avLst>
                    <a:gd name="adj" fmla="val 4444"/>
                  </a:avLst>
                </a:prstGeom>
                <a:solidFill>
                  <a:srgbClr val="14915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grpSp>
              <p:nvGrpSpPr>
                <p:cNvPr id="1286" name="Group 123"/>
                <p:cNvGrpSpPr>
                  <a:grpSpLocks/>
                </p:cNvGrpSpPr>
                <p:nvPr/>
              </p:nvGrpSpPr>
              <p:grpSpPr bwMode="auto">
                <a:xfrm>
                  <a:off x="1626" y="1066"/>
                  <a:ext cx="135" cy="134"/>
                  <a:chOff x="1626" y="1066"/>
                  <a:chExt cx="135" cy="134"/>
                </a:xfrm>
              </p:grpSpPr>
              <p:sp>
                <p:nvSpPr>
                  <p:cNvPr id="1423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1626" y="1066"/>
                    <a:ext cx="135" cy="134"/>
                  </a:xfrm>
                  <a:prstGeom prst="ellipse">
                    <a:avLst/>
                  </a:prstGeom>
                  <a:solidFill>
                    <a:srgbClr val="FFDC1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424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648" y="1088"/>
                    <a:ext cx="92" cy="9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287" name="Group 126"/>
                <p:cNvGrpSpPr>
                  <a:grpSpLocks/>
                </p:cNvGrpSpPr>
                <p:nvPr/>
              </p:nvGrpSpPr>
              <p:grpSpPr bwMode="auto">
                <a:xfrm>
                  <a:off x="2521" y="1066"/>
                  <a:ext cx="135" cy="134"/>
                  <a:chOff x="2521" y="1066"/>
                  <a:chExt cx="135" cy="134"/>
                </a:xfrm>
              </p:grpSpPr>
              <p:sp>
                <p:nvSpPr>
                  <p:cNvPr id="1421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2521" y="1066"/>
                    <a:ext cx="135" cy="134"/>
                  </a:xfrm>
                  <a:prstGeom prst="ellipse">
                    <a:avLst/>
                  </a:prstGeom>
                  <a:solidFill>
                    <a:srgbClr val="FFDC1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422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2543" y="1088"/>
                    <a:ext cx="92" cy="9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288" name="Group 132"/>
                <p:cNvGrpSpPr>
                  <a:grpSpLocks/>
                </p:cNvGrpSpPr>
                <p:nvPr/>
              </p:nvGrpSpPr>
              <p:grpSpPr bwMode="auto">
                <a:xfrm>
                  <a:off x="1626" y="2670"/>
                  <a:ext cx="135" cy="134"/>
                  <a:chOff x="1626" y="2670"/>
                  <a:chExt cx="135" cy="134"/>
                </a:xfrm>
              </p:grpSpPr>
              <p:sp>
                <p:nvSpPr>
                  <p:cNvPr id="1419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1626" y="2670"/>
                    <a:ext cx="135" cy="134"/>
                  </a:xfrm>
                  <a:prstGeom prst="ellipse">
                    <a:avLst/>
                  </a:prstGeom>
                  <a:solidFill>
                    <a:srgbClr val="FFDC1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420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1648" y="2691"/>
                    <a:ext cx="92" cy="9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289" name="Group 135"/>
                <p:cNvGrpSpPr>
                  <a:grpSpLocks/>
                </p:cNvGrpSpPr>
                <p:nvPr/>
              </p:nvGrpSpPr>
              <p:grpSpPr bwMode="auto">
                <a:xfrm>
                  <a:off x="2516" y="2666"/>
                  <a:ext cx="135" cy="134"/>
                  <a:chOff x="2516" y="2666"/>
                  <a:chExt cx="135" cy="134"/>
                </a:xfrm>
              </p:grpSpPr>
              <p:sp>
                <p:nvSpPr>
                  <p:cNvPr id="1417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2516" y="2666"/>
                    <a:ext cx="135" cy="134"/>
                  </a:xfrm>
                  <a:prstGeom prst="ellipse">
                    <a:avLst/>
                  </a:prstGeom>
                  <a:solidFill>
                    <a:srgbClr val="FFDC1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418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2538" y="2687"/>
                    <a:ext cx="92" cy="9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290" name="Rectangle 138"/>
                <p:cNvSpPr>
                  <a:spLocks noChangeArrowheads="1"/>
                </p:cNvSpPr>
                <p:nvPr/>
              </p:nvSpPr>
              <p:spPr bwMode="auto">
                <a:xfrm>
                  <a:off x="2521" y="1271"/>
                  <a:ext cx="136" cy="1331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grpSp>
              <p:nvGrpSpPr>
                <p:cNvPr id="1291" name="Group 139"/>
                <p:cNvGrpSpPr>
                  <a:grpSpLocks/>
                </p:cNvGrpSpPr>
                <p:nvPr/>
              </p:nvGrpSpPr>
              <p:grpSpPr bwMode="auto">
                <a:xfrm>
                  <a:off x="2542" y="1289"/>
                  <a:ext cx="95" cy="19"/>
                  <a:chOff x="2542" y="1289"/>
                  <a:chExt cx="95" cy="19"/>
                </a:xfrm>
              </p:grpSpPr>
              <p:sp>
                <p:nvSpPr>
                  <p:cNvPr id="1415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289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416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289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292" name="Group 142"/>
                <p:cNvGrpSpPr>
                  <a:grpSpLocks/>
                </p:cNvGrpSpPr>
                <p:nvPr/>
              </p:nvGrpSpPr>
              <p:grpSpPr bwMode="auto">
                <a:xfrm>
                  <a:off x="2542" y="1346"/>
                  <a:ext cx="95" cy="19"/>
                  <a:chOff x="2542" y="1346"/>
                  <a:chExt cx="95" cy="19"/>
                </a:xfrm>
              </p:grpSpPr>
              <p:sp>
                <p:nvSpPr>
                  <p:cNvPr id="141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346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414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346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293" name="Group 148"/>
                <p:cNvGrpSpPr>
                  <a:grpSpLocks/>
                </p:cNvGrpSpPr>
                <p:nvPr/>
              </p:nvGrpSpPr>
              <p:grpSpPr bwMode="auto">
                <a:xfrm>
                  <a:off x="2542" y="1405"/>
                  <a:ext cx="95" cy="18"/>
                  <a:chOff x="2542" y="1405"/>
                  <a:chExt cx="95" cy="18"/>
                </a:xfrm>
              </p:grpSpPr>
              <p:sp>
                <p:nvSpPr>
                  <p:cNvPr id="1411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40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412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40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294" name="Group 151"/>
                <p:cNvGrpSpPr>
                  <a:grpSpLocks/>
                </p:cNvGrpSpPr>
                <p:nvPr/>
              </p:nvGrpSpPr>
              <p:grpSpPr bwMode="auto">
                <a:xfrm>
                  <a:off x="2541" y="1461"/>
                  <a:ext cx="96" cy="19"/>
                  <a:chOff x="2541" y="1461"/>
                  <a:chExt cx="96" cy="19"/>
                </a:xfrm>
              </p:grpSpPr>
              <p:sp>
                <p:nvSpPr>
                  <p:cNvPr id="140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1461"/>
                    <a:ext cx="19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41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462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295" name="Group 154"/>
                <p:cNvGrpSpPr>
                  <a:grpSpLocks/>
                </p:cNvGrpSpPr>
                <p:nvPr/>
              </p:nvGrpSpPr>
              <p:grpSpPr bwMode="auto">
                <a:xfrm>
                  <a:off x="2541" y="1513"/>
                  <a:ext cx="96" cy="19"/>
                  <a:chOff x="2541" y="1513"/>
                  <a:chExt cx="96" cy="19"/>
                </a:xfrm>
              </p:grpSpPr>
              <p:sp>
                <p:nvSpPr>
                  <p:cNvPr id="1407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1513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408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14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296" name="Group 157"/>
                <p:cNvGrpSpPr>
                  <a:grpSpLocks/>
                </p:cNvGrpSpPr>
                <p:nvPr/>
              </p:nvGrpSpPr>
              <p:grpSpPr bwMode="auto">
                <a:xfrm>
                  <a:off x="2542" y="1571"/>
                  <a:ext cx="95" cy="19"/>
                  <a:chOff x="2542" y="1571"/>
                  <a:chExt cx="95" cy="19"/>
                </a:xfrm>
              </p:grpSpPr>
              <p:sp>
                <p:nvSpPr>
                  <p:cNvPr id="1405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571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406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72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297" name="Group 160"/>
                <p:cNvGrpSpPr>
                  <a:grpSpLocks/>
                </p:cNvGrpSpPr>
                <p:nvPr/>
              </p:nvGrpSpPr>
              <p:grpSpPr bwMode="auto">
                <a:xfrm>
                  <a:off x="2542" y="1628"/>
                  <a:ext cx="95" cy="18"/>
                  <a:chOff x="2542" y="1628"/>
                  <a:chExt cx="95" cy="18"/>
                </a:xfrm>
              </p:grpSpPr>
              <p:sp>
                <p:nvSpPr>
                  <p:cNvPr id="1403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628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404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628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298" name="Group 166"/>
                <p:cNvGrpSpPr>
                  <a:grpSpLocks/>
                </p:cNvGrpSpPr>
                <p:nvPr/>
              </p:nvGrpSpPr>
              <p:grpSpPr bwMode="auto">
                <a:xfrm>
                  <a:off x="2542" y="1680"/>
                  <a:ext cx="95" cy="18"/>
                  <a:chOff x="2542" y="1680"/>
                  <a:chExt cx="95" cy="18"/>
                </a:xfrm>
              </p:grpSpPr>
              <p:sp>
                <p:nvSpPr>
                  <p:cNvPr id="1401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680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402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680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299" name="Group 169"/>
                <p:cNvGrpSpPr>
                  <a:grpSpLocks/>
                </p:cNvGrpSpPr>
                <p:nvPr/>
              </p:nvGrpSpPr>
              <p:grpSpPr bwMode="auto">
                <a:xfrm>
                  <a:off x="2541" y="1738"/>
                  <a:ext cx="96" cy="18"/>
                  <a:chOff x="2541" y="1738"/>
                  <a:chExt cx="96" cy="18"/>
                </a:xfrm>
              </p:grpSpPr>
              <p:sp>
                <p:nvSpPr>
                  <p:cNvPr id="1399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1738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400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738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300" name="Group 172"/>
                <p:cNvGrpSpPr>
                  <a:grpSpLocks/>
                </p:cNvGrpSpPr>
                <p:nvPr/>
              </p:nvGrpSpPr>
              <p:grpSpPr bwMode="auto">
                <a:xfrm>
                  <a:off x="2542" y="1795"/>
                  <a:ext cx="95" cy="18"/>
                  <a:chOff x="2542" y="1795"/>
                  <a:chExt cx="95" cy="18"/>
                </a:xfrm>
              </p:grpSpPr>
              <p:sp>
                <p:nvSpPr>
                  <p:cNvPr id="1397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79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98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79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301" name="Group 175"/>
                <p:cNvGrpSpPr>
                  <a:grpSpLocks/>
                </p:cNvGrpSpPr>
                <p:nvPr/>
              </p:nvGrpSpPr>
              <p:grpSpPr bwMode="auto">
                <a:xfrm>
                  <a:off x="2541" y="1847"/>
                  <a:ext cx="96" cy="19"/>
                  <a:chOff x="2541" y="1847"/>
                  <a:chExt cx="96" cy="19"/>
                </a:xfrm>
              </p:grpSpPr>
              <p:sp>
                <p:nvSpPr>
                  <p:cNvPr id="1395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1847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96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847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302" name="Group 181"/>
                <p:cNvGrpSpPr>
                  <a:grpSpLocks/>
                </p:cNvGrpSpPr>
                <p:nvPr/>
              </p:nvGrpSpPr>
              <p:grpSpPr bwMode="auto">
                <a:xfrm>
                  <a:off x="2542" y="1905"/>
                  <a:ext cx="95" cy="19"/>
                  <a:chOff x="2542" y="1905"/>
                  <a:chExt cx="95" cy="19"/>
                </a:xfrm>
              </p:grpSpPr>
              <p:sp>
                <p:nvSpPr>
                  <p:cNvPr id="1393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90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94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906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303" name="Group 184"/>
                <p:cNvGrpSpPr>
                  <a:grpSpLocks/>
                </p:cNvGrpSpPr>
                <p:nvPr/>
              </p:nvGrpSpPr>
              <p:grpSpPr bwMode="auto">
                <a:xfrm>
                  <a:off x="2542" y="1960"/>
                  <a:ext cx="95" cy="18"/>
                  <a:chOff x="2542" y="1960"/>
                  <a:chExt cx="95" cy="18"/>
                </a:xfrm>
              </p:grpSpPr>
              <p:sp>
                <p:nvSpPr>
                  <p:cNvPr id="1391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960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92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960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304" name="Group 187"/>
                <p:cNvGrpSpPr>
                  <a:grpSpLocks/>
                </p:cNvGrpSpPr>
                <p:nvPr/>
              </p:nvGrpSpPr>
              <p:grpSpPr bwMode="auto">
                <a:xfrm>
                  <a:off x="2542" y="2014"/>
                  <a:ext cx="95" cy="19"/>
                  <a:chOff x="2542" y="2014"/>
                  <a:chExt cx="95" cy="19"/>
                </a:xfrm>
              </p:grpSpPr>
              <p:sp>
                <p:nvSpPr>
                  <p:cNvPr id="1389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2014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90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01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305" name="Group 190"/>
                <p:cNvGrpSpPr>
                  <a:grpSpLocks/>
                </p:cNvGrpSpPr>
                <p:nvPr/>
              </p:nvGrpSpPr>
              <p:grpSpPr bwMode="auto">
                <a:xfrm>
                  <a:off x="2542" y="2070"/>
                  <a:ext cx="95" cy="19"/>
                  <a:chOff x="2542" y="2070"/>
                  <a:chExt cx="95" cy="19"/>
                </a:xfrm>
              </p:grpSpPr>
              <p:sp>
                <p:nvSpPr>
                  <p:cNvPr id="1387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2070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88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071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306" name="Group 196"/>
                <p:cNvGrpSpPr>
                  <a:grpSpLocks/>
                </p:cNvGrpSpPr>
                <p:nvPr/>
              </p:nvGrpSpPr>
              <p:grpSpPr bwMode="auto">
                <a:xfrm>
                  <a:off x="2541" y="2128"/>
                  <a:ext cx="96" cy="19"/>
                  <a:chOff x="2541" y="2128"/>
                  <a:chExt cx="96" cy="19"/>
                </a:xfrm>
              </p:grpSpPr>
              <p:sp>
                <p:nvSpPr>
                  <p:cNvPr id="1385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128"/>
                    <a:ext cx="19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86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129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307" name="Group 199"/>
                <p:cNvGrpSpPr>
                  <a:grpSpLocks/>
                </p:cNvGrpSpPr>
                <p:nvPr/>
              </p:nvGrpSpPr>
              <p:grpSpPr bwMode="auto">
                <a:xfrm>
                  <a:off x="2541" y="2178"/>
                  <a:ext cx="96" cy="19"/>
                  <a:chOff x="2541" y="2178"/>
                  <a:chExt cx="96" cy="19"/>
                </a:xfrm>
              </p:grpSpPr>
              <p:sp>
                <p:nvSpPr>
                  <p:cNvPr id="1383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178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84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179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308" name="Group 202"/>
                <p:cNvGrpSpPr>
                  <a:grpSpLocks/>
                </p:cNvGrpSpPr>
                <p:nvPr/>
              </p:nvGrpSpPr>
              <p:grpSpPr bwMode="auto">
                <a:xfrm>
                  <a:off x="2541" y="2237"/>
                  <a:ext cx="96" cy="18"/>
                  <a:chOff x="2541" y="2237"/>
                  <a:chExt cx="96" cy="18"/>
                </a:xfrm>
              </p:grpSpPr>
              <p:sp>
                <p:nvSpPr>
                  <p:cNvPr id="1381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237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82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237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309" name="Group 205"/>
                <p:cNvGrpSpPr>
                  <a:grpSpLocks/>
                </p:cNvGrpSpPr>
                <p:nvPr/>
              </p:nvGrpSpPr>
              <p:grpSpPr bwMode="auto">
                <a:xfrm>
                  <a:off x="2541" y="2292"/>
                  <a:ext cx="96" cy="19"/>
                  <a:chOff x="2541" y="2292"/>
                  <a:chExt cx="96" cy="19"/>
                </a:xfrm>
              </p:grpSpPr>
              <p:sp>
                <p:nvSpPr>
                  <p:cNvPr id="1379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292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80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293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310" name="Group 208"/>
                <p:cNvGrpSpPr>
                  <a:grpSpLocks/>
                </p:cNvGrpSpPr>
                <p:nvPr/>
              </p:nvGrpSpPr>
              <p:grpSpPr bwMode="auto">
                <a:xfrm>
                  <a:off x="2542" y="2346"/>
                  <a:ext cx="95" cy="18"/>
                  <a:chOff x="2542" y="2346"/>
                  <a:chExt cx="95" cy="18"/>
                </a:xfrm>
              </p:grpSpPr>
              <p:sp>
                <p:nvSpPr>
                  <p:cNvPr id="1377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2346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78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346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pic>
              <p:nvPicPr>
                <p:cNvPr id="1311" name="Picture 214" descr="C:\Users\이정혜\Desktop\raspberry_pi_icon_white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038" y="2289"/>
                  <a:ext cx="324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312" name="Group 215"/>
                <p:cNvGrpSpPr>
                  <a:grpSpLocks/>
                </p:cNvGrpSpPr>
                <p:nvPr/>
              </p:nvGrpSpPr>
              <p:grpSpPr bwMode="auto">
                <a:xfrm>
                  <a:off x="1964" y="2653"/>
                  <a:ext cx="358" cy="101"/>
                  <a:chOff x="1964" y="2653"/>
                  <a:chExt cx="358" cy="101"/>
                </a:xfrm>
              </p:grpSpPr>
              <p:sp>
                <p:nvSpPr>
                  <p:cNvPr id="1362" name="Rectangle 216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922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63" name="Rectangle 217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948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64" name="Rectangle 218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972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65" name="Rectangle 219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997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66" name="Rectangle 220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020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67" name="Rectangle 221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045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68" name="Rectangle 222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069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69" name="Rectangle 223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093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70" name="Rectangle 224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117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71" name="Rectangle 228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141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72" name="Rectangle 229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164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73" name="Rectangle 230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190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74" name="Rectangle 231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214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75" name="Rectangle 232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238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76" name="Rectangle 233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262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313" name="Rectangle 234"/>
                <p:cNvSpPr>
                  <a:spLocks noChangeArrowheads="1"/>
                </p:cNvSpPr>
                <p:nvPr/>
              </p:nvSpPr>
              <p:spPr bwMode="auto">
                <a:xfrm rot="16200000">
                  <a:off x="2116" y="2474"/>
                  <a:ext cx="55" cy="536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grpSp>
              <p:nvGrpSpPr>
                <p:cNvPr id="1314" name="Group 235"/>
                <p:cNvGrpSpPr>
                  <a:grpSpLocks/>
                </p:cNvGrpSpPr>
                <p:nvPr/>
              </p:nvGrpSpPr>
              <p:grpSpPr bwMode="auto">
                <a:xfrm>
                  <a:off x="2542" y="2394"/>
                  <a:ext cx="95" cy="18"/>
                  <a:chOff x="2542" y="2394"/>
                  <a:chExt cx="95" cy="18"/>
                </a:xfrm>
              </p:grpSpPr>
              <p:sp>
                <p:nvSpPr>
                  <p:cNvPr id="1360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2394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61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394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315" name="Group 238"/>
                <p:cNvGrpSpPr>
                  <a:grpSpLocks/>
                </p:cNvGrpSpPr>
                <p:nvPr/>
              </p:nvGrpSpPr>
              <p:grpSpPr bwMode="auto">
                <a:xfrm>
                  <a:off x="2541" y="2443"/>
                  <a:ext cx="96" cy="19"/>
                  <a:chOff x="2541" y="2443"/>
                  <a:chExt cx="96" cy="19"/>
                </a:xfrm>
              </p:grpSpPr>
              <p:sp>
                <p:nvSpPr>
                  <p:cNvPr id="1358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443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59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2618" y="2443"/>
                    <a:ext cx="19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316" name="Group 244"/>
                <p:cNvGrpSpPr>
                  <a:grpSpLocks/>
                </p:cNvGrpSpPr>
                <p:nvPr/>
              </p:nvGrpSpPr>
              <p:grpSpPr bwMode="auto">
                <a:xfrm>
                  <a:off x="2541" y="2500"/>
                  <a:ext cx="96" cy="18"/>
                  <a:chOff x="2541" y="2500"/>
                  <a:chExt cx="96" cy="18"/>
                </a:xfrm>
              </p:grpSpPr>
              <p:sp>
                <p:nvSpPr>
                  <p:cNvPr id="1356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500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57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2618" y="2500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317" name="Group 247"/>
                <p:cNvGrpSpPr>
                  <a:grpSpLocks/>
                </p:cNvGrpSpPr>
                <p:nvPr/>
              </p:nvGrpSpPr>
              <p:grpSpPr bwMode="auto">
                <a:xfrm>
                  <a:off x="2541" y="2557"/>
                  <a:ext cx="96" cy="19"/>
                  <a:chOff x="2541" y="2557"/>
                  <a:chExt cx="96" cy="19"/>
                </a:xfrm>
              </p:grpSpPr>
              <p:sp>
                <p:nvSpPr>
                  <p:cNvPr id="1354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557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55" name="Rectangle 249"/>
                  <p:cNvSpPr>
                    <a:spLocks noChangeArrowheads="1"/>
                  </p:cNvSpPr>
                  <p:nvPr/>
                </p:nvSpPr>
                <p:spPr bwMode="auto">
                  <a:xfrm>
                    <a:off x="2618" y="2558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318" name="Rectangle 250"/>
                <p:cNvSpPr>
                  <a:spLocks noChangeArrowheads="1"/>
                </p:cNvSpPr>
                <p:nvPr/>
              </p:nvSpPr>
              <p:spPr bwMode="auto">
                <a:xfrm>
                  <a:off x="1550" y="1362"/>
                  <a:ext cx="288" cy="247"/>
                </a:xfrm>
                <a:prstGeom prst="rect">
                  <a:avLst/>
                </a:prstGeom>
                <a:blipFill dpi="0" rotWithShape="0"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1319" name="Rectangle 251"/>
                <p:cNvSpPr>
                  <a:spLocks noChangeArrowheads="1"/>
                </p:cNvSpPr>
                <p:nvPr/>
              </p:nvSpPr>
              <p:spPr bwMode="auto">
                <a:xfrm>
                  <a:off x="1948" y="1789"/>
                  <a:ext cx="323" cy="321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pic>
              <p:nvPicPr>
                <p:cNvPr id="1320" name="Picture 252" descr="C:\Users\이정혜\Desktop\Logo HDMI white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1561" y="1731"/>
                  <a:ext cx="216" cy="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21" name="Picture 253" descr="C:\Users\이정혜\Desktop\그림1.png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1631" y="1371"/>
                  <a:ext cx="76" cy="1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22" name="Picture 254" descr="C:\Users\이정혜\Desktop\그림1.png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1630" y="1493"/>
                  <a:ext cx="77" cy="1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323" name="Group 255"/>
                <p:cNvGrpSpPr>
                  <a:grpSpLocks/>
                </p:cNvGrpSpPr>
                <p:nvPr/>
              </p:nvGrpSpPr>
              <p:grpSpPr bwMode="auto">
                <a:xfrm>
                  <a:off x="1550" y="1982"/>
                  <a:ext cx="139" cy="201"/>
                  <a:chOff x="1550" y="1982"/>
                  <a:chExt cx="139" cy="201"/>
                </a:xfrm>
              </p:grpSpPr>
              <p:sp>
                <p:nvSpPr>
                  <p:cNvPr id="1348" name="Rectangle 512"/>
                  <p:cNvSpPr>
                    <a:spLocks noChangeArrowheads="1"/>
                  </p:cNvSpPr>
                  <p:nvPr/>
                </p:nvSpPr>
                <p:spPr bwMode="auto">
                  <a:xfrm>
                    <a:off x="1550" y="1982"/>
                    <a:ext cx="139" cy="201"/>
                  </a:xfrm>
                  <a:prstGeom prst="rect">
                    <a:avLst/>
                  </a:prstGeom>
                  <a:blipFill dpi="0" rotWithShape="0">
                    <a:blip r:embed="rId9"/>
                    <a:srcRect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49" name="Rectangle 516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2003"/>
                    <a:ext cx="26" cy="10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50" name="Rectangle 517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2159"/>
                    <a:ext cx="26" cy="10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51" name="Rectangle 51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1" y="2030"/>
                    <a:ext cx="47" cy="12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52" name="Rectangle 51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1" y="2130"/>
                    <a:ext cx="47" cy="12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53" name="Rectangle 52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6" y="2083"/>
                    <a:ext cx="39" cy="5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324" name="Group 265"/>
                <p:cNvGrpSpPr>
                  <a:grpSpLocks/>
                </p:cNvGrpSpPr>
                <p:nvPr/>
              </p:nvGrpSpPr>
              <p:grpSpPr bwMode="auto">
                <a:xfrm>
                  <a:off x="1550" y="2331"/>
                  <a:ext cx="139" cy="200"/>
                  <a:chOff x="1550" y="2331"/>
                  <a:chExt cx="139" cy="200"/>
                </a:xfrm>
              </p:grpSpPr>
              <p:sp>
                <p:nvSpPr>
                  <p:cNvPr id="1342" name="Rectangle 522"/>
                  <p:cNvSpPr>
                    <a:spLocks noChangeArrowheads="1"/>
                  </p:cNvSpPr>
                  <p:nvPr/>
                </p:nvSpPr>
                <p:spPr bwMode="auto">
                  <a:xfrm>
                    <a:off x="1550" y="2331"/>
                    <a:ext cx="139" cy="200"/>
                  </a:xfrm>
                  <a:prstGeom prst="rect">
                    <a:avLst/>
                  </a:prstGeom>
                  <a:blipFill dpi="0" rotWithShape="0">
                    <a:blip r:embed="rId9"/>
                    <a:srcRect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43" name="Rectangle 523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2352"/>
                    <a:ext cx="26" cy="10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44" name="Rectangle 524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2507"/>
                    <a:ext cx="26" cy="11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45" name="Rectangle 52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2" y="2378"/>
                    <a:ext cx="47" cy="12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46" name="Rectangle 52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2" y="2478"/>
                    <a:ext cx="47" cy="12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1347" name="Rectangle 52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4" y="2431"/>
                    <a:ext cx="38" cy="7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pic>
              <p:nvPicPr>
                <p:cNvPr id="1325" name="Picture 528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1" y="1003"/>
                  <a:ext cx="246" cy="2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26" name="Picture 532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9" y="1088"/>
                  <a:ext cx="249" cy="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27" name="Picture 533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9" y="1001"/>
                  <a:ext cx="8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28" name="Picture 534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375" y="1007"/>
                  <a:ext cx="62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9" name="Rectangle 535"/>
                <p:cNvSpPr>
                  <a:spLocks noChangeArrowheads="1"/>
                </p:cNvSpPr>
                <p:nvPr/>
              </p:nvSpPr>
              <p:spPr bwMode="auto">
                <a:xfrm>
                  <a:off x="2202" y="1200"/>
                  <a:ext cx="21" cy="23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1330" name="Rectangle 536"/>
                <p:cNvSpPr>
                  <a:spLocks noChangeArrowheads="1"/>
                </p:cNvSpPr>
                <p:nvPr/>
              </p:nvSpPr>
              <p:spPr bwMode="auto">
                <a:xfrm>
                  <a:off x="2228" y="1200"/>
                  <a:ext cx="21" cy="23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1331" name="Rectangle 537"/>
                <p:cNvSpPr>
                  <a:spLocks noChangeArrowheads="1"/>
                </p:cNvSpPr>
                <p:nvPr/>
              </p:nvSpPr>
              <p:spPr bwMode="auto">
                <a:xfrm>
                  <a:off x="2253" y="1200"/>
                  <a:ext cx="22" cy="23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1332" name="Rectangle 538"/>
                <p:cNvSpPr>
                  <a:spLocks noChangeArrowheads="1"/>
                </p:cNvSpPr>
                <p:nvPr/>
              </p:nvSpPr>
              <p:spPr bwMode="auto">
                <a:xfrm>
                  <a:off x="2278" y="1185"/>
                  <a:ext cx="22" cy="39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1333" name="Rectangle 539"/>
                <p:cNvSpPr>
                  <a:spLocks noChangeArrowheads="1"/>
                </p:cNvSpPr>
                <p:nvPr/>
              </p:nvSpPr>
              <p:spPr bwMode="auto">
                <a:xfrm>
                  <a:off x="2304" y="1201"/>
                  <a:ext cx="21" cy="23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1334" name="Rectangle 540"/>
                <p:cNvSpPr>
                  <a:spLocks noChangeArrowheads="1"/>
                </p:cNvSpPr>
                <p:nvPr/>
              </p:nvSpPr>
              <p:spPr bwMode="auto">
                <a:xfrm>
                  <a:off x="2328" y="1186"/>
                  <a:ext cx="21" cy="39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1335" name="Rectangle 541"/>
                <p:cNvSpPr>
                  <a:spLocks noChangeArrowheads="1"/>
                </p:cNvSpPr>
                <p:nvPr/>
              </p:nvSpPr>
              <p:spPr bwMode="auto">
                <a:xfrm>
                  <a:off x="2352" y="1202"/>
                  <a:ext cx="22" cy="23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1336" name="Rectangle 542"/>
                <p:cNvSpPr>
                  <a:spLocks noChangeArrowheads="1"/>
                </p:cNvSpPr>
                <p:nvPr/>
              </p:nvSpPr>
              <p:spPr bwMode="white">
                <a:xfrm rot="5400000">
                  <a:off x="2139" y="1294"/>
                  <a:ext cx="244" cy="4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1pPr>
                  <a:lvl2pPr marL="9890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2pPr>
                  <a:lvl3pPr marL="15287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3pPr>
                  <a:lvl4pPr marL="20685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4pPr>
                  <a:lvl5pPr marL="26082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5pPr>
                  <a:lvl6pPr marL="30654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6pPr>
                  <a:lvl7pPr marL="35226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7pPr>
                  <a:lvl8pPr marL="39798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8pPr>
                  <a:lvl9pPr marL="44370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lang="en-US" altLang="ko-KR" sz="800" b="1" dirty="0" smtClean="0">
                      <a:solidFill>
                        <a:srgbClr val="FFFFFF"/>
                      </a:solidFill>
                      <a:latin typeface="Corbel" charset="0"/>
                      <a:ea typeface="HyhwpEQ" charset="0"/>
                    </a:rPr>
                    <a:t>D</a:t>
                  </a:r>
                </a:p>
              </p:txBody>
            </p:sp>
            <p:sp>
              <p:nvSpPr>
                <p:cNvPr id="1337" name="Rectangle 543"/>
                <p:cNvSpPr>
                  <a:spLocks noChangeArrowheads="1"/>
                </p:cNvSpPr>
                <p:nvPr/>
              </p:nvSpPr>
              <p:spPr bwMode="white">
                <a:xfrm rot="5400000">
                  <a:off x="2385" y="1419"/>
                  <a:ext cx="161" cy="363"/>
                </a:xfrm>
                <a:prstGeom prst="rect">
                  <a:avLst/>
                </a:prstGeom>
                <a:noFill/>
                <a:ln w="25400" cmpd="sng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1pPr>
                  <a:lvl2pPr marL="9890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2pPr>
                  <a:lvl3pPr marL="15287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3pPr>
                  <a:lvl4pPr marL="20685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4pPr>
                  <a:lvl5pPr marL="26082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5pPr>
                  <a:lvl6pPr marL="30654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6pPr>
                  <a:lvl7pPr marL="35226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7pPr>
                  <a:lvl8pPr marL="39798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8pPr>
                  <a:lvl9pPr marL="44370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lang="en-US" altLang="ko-KR" sz="800" b="1" dirty="0" smtClean="0">
                      <a:solidFill>
                        <a:srgbClr val="FFFFFF"/>
                      </a:solidFill>
                      <a:latin typeface="Corbel" charset="0"/>
                      <a:ea typeface="HyhwpEQ" charset="0"/>
                    </a:rPr>
                    <a:t>GPIO</a:t>
                  </a:r>
                </a:p>
              </p:txBody>
            </p:sp>
            <p:sp>
              <p:nvSpPr>
                <p:cNvPr id="1338" name="Rectangle 544"/>
                <p:cNvSpPr>
                  <a:spLocks noChangeArrowheads="1"/>
                </p:cNvSpPr>
                <p:nvPr/>
              </p:nvSpPr>
              <p:spPr bwMode="white">
                <a:xfrm>
                  <a:off x="1567" y="1913"/>
                  <a:ext cx="151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1pPr>
                  <a:lvl2pPr marL="9890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2pPr>
                  <a:lvl3pPr marL="15287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3pPr>
                  <a:lvl4pPr marL="20685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4pPr>
                  <a:lvl5pPr marL="26082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5pPr>
                  <a:lvl6pPr marL="30654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6pPr>
                  <a:lvl7pPr marL="35226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7pPr>
                  <a:lvl8pPr marL="39798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8pPr>
                  <a:lvl9pPr marL="44370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lang="en-US" altLang="ko-KR" sz="800" b="1" smtClean="0">
                      <a:solidFill>
                        <a:srgbClr val="FFFFFF"/>
                      </a:solidFill>
                      <a:latin typeface="Corbel" charset="0"/>
                      <a:ea typeface="HyhwpEQ" charset="0"/>
                    </a:rPr>
                    <a:t>USB</a:t>
                  </a:r>
                </a:p>
              </p:txBody>
            </p:sp>
            <p:sp>
              <p:nvSpPr>
                <p:cNvPr id="1339" name="Rectangle 548"/>
                <p:cNvSpPr>
                  <a:spLocks noChangeArrowheads="1"/>
                </p:cNvSpPr>
                <p:nvPr/>
              </p:nvSpPr>
              <p:spPr bwMode="white">
                <a:xfrm>
                  <a:off x="1567" y="2263"/>
                  <a:ext cx="26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1pPr>
                  <a:lvl2pPr marL="9890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2pPr>
                  <a:lvl3pPr marL="15287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3pPr>
                  <a:lvl4pPr marL="20685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4pPr>
                  <a:lvl5pPr marL="26082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5pPr>
                  <a:lvl6pPr marL="30654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6pPr>
                  <a:lvl7pPr marL="35226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7pPr>
                  <a:lvl8pPr marL="39798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8pPr>
                  <a:lvl9pPr marL="44370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lang="en-US" altLang="ko-KR" sz="800" b="1" smtClean="0">
                      <a:solidFill>
                        <a:srgbClr val="FFFFFF"/>
                      </a:solidFill>
                      <a:latin typeface="Corbel" charset="0"/>
                      <a:ea typeface="HyhwpEQ" charset="0"/>
                    </a:rPr>
                    <a:t>PWR IN</a:t>
                  </a:r>
                </a:p>
              </p:txBody>
            </p:sp>
            <p:sp>
              <p:nvSpPr>
                <p:cNvPr id="1340" name="Rectangle 549"/>
                <p:cNvSpPr>
                  <a:spLocks noChangeArrowheads="1"/>
                </p:cNvSpPr>
                <p:nvPr/>
              </p:nvSpPr>
              <p:spPr bwMode="white">
                <a:xfrm>
                  <a:off x="2007" y="2578"/>
                  <a:ext cx="263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1pPr>
                  <a:lvl2pPr marL="9890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2pPr>
                  <a:lvl3pPr marL="15287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3pPr>
                  <a:lvl4pPr marL="20685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4pPr>
                  <a:lvl5pPr marL="26082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5pPr>
                  <a:lvl6pPr marL="30654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6pPr>
                  <a:lvl7pPr marL="35226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7pPr>
                  <a:lvl8pPr marL="39798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8pPr>
                  <a:lvl9pPr marL="44370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lang="en-US" altLang="ko-KR" sz="800" b="1" smtClean="0">
                      <a:solidFill>
                        <a:srgbClr val="FFFFFF"/>
                      </a:solidFill>
                      <a:latin typeface="Corbel" charset="0"/>
                      <a:ea typeface="HyhwpEQ" charset="0"/>
                    </a:rPr>
                    <a:t>CAMERA</a:t>
                  </a:r>
                </a:p>
              </p:txBody>
            </p:sp>
            <p:sp>
              <p:nvSpPr>
                <p:cNvPr id="1341" name="Rectangle 550"/>
                <p:cNvSpPr>
                  <a:spLocks noChangeArrowheads="1"/>
                </p:cNvSpPr>
                <p:nvPr/>
              </p:nvSpPr>
              <p:spPr bwMode="auto">
                <a:xfrm rot="16200000">
                  <a:off x="2117" y="2499"/>
                  <a:ext cx="54" cy="400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</p:grpSp>
          <p:grpSp>
            <p:nvGrpSpPr>
              <p:cNvPr id="719" name="Group 121"/>
              <p:cNvGrpSpPr>
                <a:grpSpLocks/>
              </p:cNvGrpSpPr>
              <p:nvPr/>
            </p:nvGrpSpPr>
            <p:grpSpPr bwMode="auto">
              <a:xfrm rot="16200000">
                <a:off x="1914721" y="1311067"/>
                <a:ext cx="516949" cy="904415"/>
                <a:chOff x="1550" y="1001"/>
                <a:chExt cx="1143" cy="1834"/>
              </a:xfrm>
            </p:grpSpPr>
            <p:sp>
              <p:nvSpPr>
                <p:cNvPr id="720" name="AutoShape 122"/>
                <p:cNvSpPr>
                  <a:spLocks noChangeArrowheads="1"/>
                </p:cNvSpPr>
                <p:nvPr/>
              </p:nvSpPr>
              <p:spPr bwMode="auto">
                <a:xfrm>
                  <a:off x="1594" y="1028"/>
                  <a:ext cx="1099" cy="1807"/>
                </a:xfrm>
                <a:prstGeom prst="roundRect">
                  <a:avLst>
                    <a:gd name="adj" fmla="val 4444"/>
                  </a:avLst>
                </a:prstGeom>
                <a:solidFill>
                  <a:srgbClr val="14915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grpSp>
              <p:nvGrpSpPr>
                <p:cNvPr id="721" name="Group 123"/>
                <p:cNvGrpSpPr>
                  <a:grpSpLocks/>
                </p:cNvGrpSpPr>
                <p:nvPr/>
              </p:nvGrpSpPr>
              <p:grpSpPr bwMode="auto">
                <a:xfrm>
                  <a:off x="1626" y="1066"/>
                  <a:ext cx="135" cy="134"/>
                  <a:chOff x="1626" y="1066"/>
                  <a:chExt cx="135" cy="134"/>
                </a:xfrm>
              </p:grpSpPr>
              <p:sp>
                <p:nvSpPr>
                  <p:cNvPr id="859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1626" y="1066"/>
                    <a:ext cx="135" cy="134"/>
                  </a:xfrm>
                  <a:prstGeom prst="ellipse">
                    <a:avLst/>
                  </a:prstGeom>
                  <a:solidFill>
                    <a:srgbClr val="FFDC1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60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648" y="1088"/>
                    <a:ext cx="92" cy="9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22" name="Group 126"/>
                <p:cNvGrpSpPr>
                  <a:grpSpLocks/>
                </p:cNvGrpSpPr>
                <p:nvPr/>
              </p:nvGrpSpPr>
              <p:grpSpPr bwMode="auto">
                <a:xfrm>
                  <a:off x="2521" y="1066"/>
                  <a:ext cx="135" cy="134"/>
                  <a:chOff x="2521" y="1066"/>
                  <a:chExt cx="135" cy="134"/>
                </a:xfrm>
              </p:grpSpPr>
              <p:sp>
                <p:nvSpPr>
                  <p:cNvPr id="857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2521" y="1066"/>
                    <a:ext cx="135" cy="134"/>
                  </a:xfrm>
                  <a:prstGeom prst="ellipse">
                    <a:avLst/>
                  </a:prstGeom>
                  <a:solidFill>
                    <a:srgbClr val="FFDC1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58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2543" y="1088"/>
                    <a:ext cx="92" cy="9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23" name="Group 132"/>
                <p:cNvGrpSpPr>
                  <a:grpSpLocks/>
                </p:cNvGrpSpPr>
                <p:nvPr/>
              </p:nvGrpSpPr>
              <p:grpSpPr bwMode="auto">
                <a:xfrm>
                  <a:off x="1626" y="2670"/>
                  <a:ext cx="135" cy="134"/>
                  <a:chOff x="1626" y="2670"/>
                  <a:chExt cx="135" cy="134"/>
                </a:xfrm>
              </p:grpSpPr>
              <p:sp>
                <p:nvSpPr>
                  <p:cNvPr id="855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1626" y="2670"/>
                    <a:ext cx="135" cy="134"/>
                  </a:xfrm>
                  <a:prstGeom prst="ellipse">
                    <a:avLst/>
                  </a:prstGeom>
                  <a:solidFill>
                    <a:srgbClr val="FFDC1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56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1648" y="2691"/>
                    <a:ext cx="92" cy="9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24" name="Group 135"/>
                <p:cNvGrpSpPr>
                  <a:grpSpLocks/>
                </p:cNvGrpSpPr>
                <p:nvPr/>
              </p:nvGrpSpPr>
              <p:grpSpPr bwMode="auto">
                <a:xfrm>
                  <a:off x="2516" y="2666"/>
                  <a:ext cx="135" cy="134"/>
                  <a:chOff x="2516" y="2666"/>
                  <a:chExt cx="135" cy="134"/>
                </a:xfrm>
              </p:grpSpPr>
              <p:sp>
                <p:nvSpPr>
                  <p:cNvPr id="853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2516" y="2666"/>
                    <a:ext cx="135" cy="134"/>
                  </a:xfrm>
                  <a:prstGeom prst="ellipse">
                    <a:avLst/>
                  </a:prstGeom>
                  <a:solidFill>
                    <a:srgbClr val="FFDC1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54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2538" y="2687"/>
                    <a:ext cx="92" cy="9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726" name="Rectangle 138"/>
                <p:cNvSpPr>
                  <a:spLocks noChangeArrowheads="1"/>
                </p:cNvSpPr>
                <p:nvPr/>
              </p:nvSpPr>
              <p:spPr bwMode="auto">
                <a:xfrm>
                  <a:off x="2521" y="1271"/>
                  <a:ext cx="136" cy="1331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grpSp>
              <p:nvGrpSpPr>
                <p:cNvPr id="727" name="Group 139"/>
                <p:cNvGrpSpPr>
                  <a:grpSpLocks/>
                </p:cNvGrpSpPr>
                <p:nvPr/>
              </p:nvGrpSpPr>
              <p:grpSpPr bwMode="auto">
                <a:xfrm>
                  <a:off x="2542" y="1289"/>
                  <a:ext cx="95" cy="19"/>
                  <a:chOff x="2542" y="1289"/>
                  <a:chExt cx="95" cy="19"/>
                </a:xfrm>
              </p:grpSpPr>
              <p:sp>
                <p:nvSpPr>
                  <p:cNvPr id="85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289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5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289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28" name="Group 142"/>
                <p:cNvGrpSpPr>
                  <a:grpSpLocks/>
                </p:cNvGrpSpPr>
                <p:nvPr/>
              </p:nvGrpSpPr>
              <p:grpSpPr bwMode="auto">
                <a:xfrm>
                  <a:off x="2542" y="1346"/>
                  <a:ext cx="95" cy="19"/>
                  <a:chOff x="2542" y="1346"/>
                  <a:chExt cx="95" cy="19"/>
                </a:xfrm>
              </p:grpSpPr>
              <p:sp>
                <p:nvSpPr>
                  <p:cNvPr id="849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346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50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346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29" name="Group 148"/>
                <p:cNvGrpSpPr>
                  <a:grpSpLocks/>
                </p:cNvGrpSpPr>
                <p:nvPr/>
              </p:nvGrpSpPr>
              <p:grpSpPr bwMode="auto">
                <a:xfrm>
                  <a:off x="2542" y="1405"/>
                  <a:ext cx="95" cy="18"/>
                  <a:chOff x="2542" y="1405"/>
                  <a:chExt cx="95" cy="18"/>
                </a:xfrm>
              </p:grpSpPr>
              <p:sp>
                <p:nvSpPr>
                  <p:cNvPr id="84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40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48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40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30" name="Group 151"/>
                <p:cNvGrpSpPr>
                  <a:grpSpLocks/>
                </p:cNvGrpSpPr>
                <p:nvPr/>
              </p:nvGrpSpPr>
              <p:grpSpPr bwMode="auto">
                <a:xfrm>
                  <a:off x="2541" y="1461"/>
                  <a:ext cx="96" cy="19"/>
                  <a:chOff x="2541" y="1461"/>
                  <a:chExt cx="96" cy="19"/>
                </a:xfrm>
              </p:grpSpPr>
              <p:sp>
                <p:nvSpPr>
                  <p:cNvPr id="8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1461"/>
                    <a:ext cx="19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46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462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31" name="Group 154"/>
                <p:cNvGrpSpPr>
                  <a:grpSpLocks/>
                </p:cNvGrpSpPr>
                <p:nvPr/>
              </p:nvGrpSpPr>
              <p:grpSpPr bwMode="auto">
                <a:xfrm>
                  <a:off x="2541" y="1513"/>
                  <a:ext cx="96" cy="19"/>
                  <a:chOff x="2541" y="1513"/>
                  <a:chExt cx="96" cy="19"/>
                </a:xfrm>
              </p:grpSpPr>
              <p:sp>
                <p:nvSpPr>
                  <p:cNvPr id="843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1513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44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14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32" name="Group 157"/>
                <p:cNvGrpSpPr>
                  <a:grpSpLocks/>
                </p:cNvGrpSpPr>
                <p:nvPr/>
              </p:nvGrpSpPr>
              <p:grpSpPr bwMode="auto">
                <a:xfrm>
                  <a:off x="2542" y="1571"/>
                  <a:ext cx="95" cy="19"/>
                  <a:chOff x="2542" y="1571"/>
                  <a:chExt cx="95" cy="19"/>
                </a:xfrm>
              </p:grpSpPr>
              <p:sp>
                <p:nvSpPr>
                  <p:cNvPr id="841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571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42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72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33" name="Group 160"/>
                <p:cNvGrpSpPr>
                  <a:grpSpLocks/>
                </p:cNvGrpSpPr>
                <p:nvPr/>
              </p:nvGrpSpPr>
              <p:grpSpPr bwMode="auto">
                <a:xfrm>
                  <a:off x="2542" y="1628"/>
                  <a:ext cx="95" cy="18"/>
                  <a:chOff x="2542" y="1628"/>
                  <a:chExt cx="95" cy="18"/>
                </a:xfrm>
              </p:grpSpPr>
              <p:sp>
                <p:nvSpPr>
                  <p:cNvPr id="839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628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40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628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34" name="Group 166"/>
                <p:cNvGrpSpPr>
                  <a:grpSpLocks/>
                </p:cNvGrpSpPr>
                <p:nvPr/>
              </p:nvGrpSpPr>
              <p:grpSpPr bwMode="auto">
                <a:xfrm>
                  <a:off x="2542" y="1680"/>
                  <a:ext cx="95" cy="18"/>
                  <a:chOff x="2542" y="1680"/>
                  <a:chExt cx="95" cy="18"/>
                </a:xfrm>
              </p:grpSpPr>
              <p:sp>
                <p:nvSpPr>
                  <p:cNvPr id="837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680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38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680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35" name="Group 169"/>
                <p:cNvGrpSpPr>
                  <a:grpSpLocks/>
                </p:cNvGrpSpPr>
                <p:nvPr/>
              </p:nvGrpSpPr>
              <p:grpSpPr bwMode="auto">
                <a:xfrm>
                  <a:off x="2541" y="1738"/>
                  <a:ext cx="96" cy="18"/>
                  <a:chOff x="2541" y="1738"/>
                  <a:chExt cx="96" cy="18"/>
                </a:xfrm>
              </p:grpSpPr>
              <p:sp>
                <p:nvSpPr>
                  <p:cNvPr id="835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1738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36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738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36" name="Group 172"/>
                <p:cNvGrpSpPr>
                  <a:grpSpLocks/>
                </p:cNvGrpSpPr>
                <p:nvPr/>
              </p:nvGrpSpPr>
              <p:grpSpPr bwMode="auto">
                <a:xfrm>
                  <a:off x="2542" y="1795"/>
                  <a:ext cx="95" cy="18"/>
                  <a:chOff x="2542" y="1795"/>
                  <a:chExt cx="95" cy="18"/>
                </a:xfrm>
              </p:grpSpPr>
              <p:sp>
                <p:nvSpPr>
                  <p:cNvPr id="833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79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34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79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37" name="Group 175"/>
                <p:cNvGrpSpPr>
                  <a:grpSpLocks/>
                </p:cNvGrpSpPr>
                <p:nvPr/>
              </p:nvGrpSpPr>
              <p:grpSpPr bwMode="auto">
                <a:xfrm>
                  <a:off x="2541" y="1847"/>
                  <a:ext cx="96" cy="19"/>
                  <a:chOff x="2541" y="1847"/>
                  <a:chExt cx="96" cy="19"/>
                </a:xfrm>
              </p:grpSpPr>
              <p:sp>
                <p:nvSpPr>
                  <p:cNvPr id="831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1847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32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847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38" name="Group 181"/>
                <p:cNvGrpSpPr>
                  <a:grpSpLocks/>
                </p:cNvGrpSpPr>
                <p:nvPr/>
              </p:nvGrpSpPr>
              <p:grpSpPr bwMode="auto">
                <a:xfrm>
                  <a:off x="2542" y="1905"/>
                  <a:ext cx="95" cy="19"/>
                  <a:chOff x="2542" y="1905"/>
                  <a:chExt cx="95" cy="19"/>
                </a:xfrm>
              </p:grpSpPr>
              <p:sp>
                <p:nvSpPr>
                  <p:cNvPr id="829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90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30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906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39" name="Group 184"/>
                <p:cNvGrpSpPr>
                  <a:grpSpLocks/>
                </p:cNvGrpSpPr>
                <p:nvPr/>
              </p:nvGrpSpPr>
              <p:grpSpPr bwMode="auto">
                <a:xfrm>
                  <a:off x="2542" y="1960"/>
                  <a:ext cx="95" cy="18"/>
                  <a:chOff x="2542" y="1960"/>
                  <a:chExt cx="95" cy="18"/>
                </a:xfrm>
              </p:grpSpPr>
              <p:sp>
                <p:nvSpPr>
                  <p:cNvPr id="827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1960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28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960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40" name="Group 187"/>
                <p:cNvGrpSpPr>
                  <a:grpSpLocks/>
                </p:cNvGrpSpPr>
                <p:nvPr/>
              </p:nvGrpSpPr>
              <p:grpSpPr bwMode="auto">
                <a:xfrm>
                  <a:off x="2542" y="2014"/>
                  <a:ext cx="95" cy="19"/>
                  <a:chOff x="2542" y="2014"/>
                  <a:chExt cx="95" cy="19"/>
                </a:xfrm>
              </p:grpSpPr>
              <p:sp>
                <p:nvSpPr>
                  <p:cNvPr id="825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2014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26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015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41" name="Group 190"/>
                <p:cNvGrpSpPr>
                  <a:grpSpLocks/>
                </p:cNvGrpSpPr>
                <p:nvPr/>
              </p:nvGrpSpPr>
              <p:grpSpPr bwMode="auto">
                <a:xfrm>
                  <a:off x="2542" y="2070"/>
                  <a:ext cx="95" cy="19"/>
                  <a:chOff x="2542" y="2070"/>
                  <a:chExt cx="95" cy="19"/>
                </a:xfrm>
              </p:grpSpPr>
              <p:sp>
                <p:nvSpPr>
                  <p:cNvPr id="823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2070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24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071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42" name="Group 196"/>
                <p:cNvGrpSpPr>
                  <a:grpSpLocks/>
                </p:cNvGrpSpPr>
                <p:nvPr/>
              </p:nvGrpSpPr>
              <p:grpSpPr bwMode="auto">
                <a:xfrm>
                  <a:off x="2541" y="2128"/>
                  <a:ext cx="96" cy="19"/>
                  <a:chOff x="2541" y="2128"/>
                  <a:chExt cx="96" cy="19"/>
                </a:xfrm>
              </p:grpSpPr>
              <p:sp>
                <p:nvSpPr>
                  <p:cNvPr id="821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128"/>
                    <a:ext cx="19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22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129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43" name="Group 199"/>
                <p:cNvGrpSpPr>
                  <a:grpSpLocks/>
                </p:cNvGrpSpPr>
                <p:nvPr/>
              </p:nvGrpSpPr>
              <p:grpSpPr bwMode="auto">
                <a:xfrm>
                  <a:off x="2541" y="2178"/>
                  <a:ext cx="96" cy="19"/>
                  <a:chOff x="2541" y="2178"/>
                  <a:chExt cx="96" cy="19"/>
                </a:xfrm>
              </p:grpSpPr>
              <p:sp>
                <p:nvSpPr>
                  <p:cNvPr id="819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178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20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179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44" name="Group 202"/>
                <p:cNvGrpSpPr>
                  <a:grpSpLocks/>
                </p:cNvGrpSpPr>
                <p:nvPr/>
              </p:nvGrpSpPr>
              <p:grpSpPr bwMode="auto">
                <a:xfrm>
                  <a:off x="2541" y="2237"/>
                  <a:ext cx="96" cy="18"/>
                  <a:chOff x="2541" y="2237"/>
                  <a:chExt cx="96" cy="18"/>
                </a:xfrm>
              </p:grpSpPr>
              <p:sp>
                <p:nvSpPr>
                  <p:cNvPr id="817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237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18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237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45" name="Group 205"/>
                <p:cNvGrpSpPr>
                  <a:grpSpLocks/>
                </p:cNvGrpSpPr>
                <p:nvPr/>
              </p:nvGrpSpPr>
              <p:grpSpPr bwMode="auto">
                <a:xfrm>
                  <a:off x="2541" y="2292"/>
                  <a:ext cx="96" cy="19"/>
                  <a:chOff x="2541" y="2292"/>
                  <a:chExt cx="96" cy="19"/>
                </a:xfrm>
              </p:grpSpPr>
              <p:sp>
                <p:nvSpPr>
                  <p:cNvPr id="815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292"/>
                    <a:ext cx="18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16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293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46" name="Group 208"/>
                <p:cNvGrpSpPr>
                  <a:grpSpLocks/>
                </p:cNvGrpSpPr>
                <p:nvPr/>
              </p:nvGrpSpPr>
              <p:grpSpPr bwMode="auto">
                <a:xfrm>
                  <a:off x="2542" y="2346"/>
                  <a:ext cx="95" cy="18"/>
                  <a:chOff x="2542" y="2346"/>
                  <a:chExt cx="95" cy="18"/>
                </a:xfrm>
              </p:grpSpPr>
              <p:sp>
                <p:nvSpPr>
                  <p:cNvPr id="813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2346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14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346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pic>
              <p:nvPicPr>
                <p:cNvPr id="747" name="Picture 214" descr="C:\Users\이정혜\Desktop\raspberry_pi_icon_white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038" y="2289"/>
                  <a:ext cx="324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748" name="Group 215"/>
                <p:cNvGrpSpPr>
                  <a:grpSpLocks/>
                </p:cNvGrpSpPr>
                <p:nvPr/>
              </p:nvGrpSpPr>
              <p:grpSpPr bwMode="auto">
                <a:xfrm>
                  <a:off x="1964" y="2653"/>
                  <a:ext cx="358" cy="101"/>
                  <a:chOff x="1964" y="2653"/>
                  <a:chExt cx="358" cy="101"/>
                </a:xfrm>
              </p:grpSpPr>
              <p:sp>
                <p:nvSpPr>
                  <p:cNvPr id="798" name="Rectangle 216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922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799" name="Rectangle 217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948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00" name="Rectangle 218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972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01" name="Rectangle 219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997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02" name="Rectangle 220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020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03" name="Rectangle 221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045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04" name="Rectangle 222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069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05" name="Rectangle 223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093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06" name="Rectangle 224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117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07" name="Rectangle 228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141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08" name="Rectangle 229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164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09" name="Rectangle 230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190" y="2695"/>
                    <a:ext cx="101" cy="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10" name="Rectangle 231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214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11" name="Rectangle 232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238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812" name="Rectangle 233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262" y="2696"/>
                    <a:ext cx="103" cy="1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749" name="Rectangle 234"/>
                <p:cNvSpPr>
                  <a:spLocks noChangeArrowheads="1"/>
                </p:cNvSpPr>
                <p:nvPr/>
              </p:nvSpPr>
              <p:spPr bwMode="auto">
                <a:xfrm rot="16200000">
                  <a:off x="2116" y="2474"/>
                  <a:ext cx="55" cy="536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grpSp>
              <p:nvGrpSpPr>
                <p:cNvPr id="750" name="Group 235"/>
                <p:cNvGrpSpPr>
                  <a:grpSpLocks/>
                </p:cNvGrpSpPr>
                <p:nvPr/>
              </p:nvGrpSpPr>
              <p:grpSpPr bwMode="auto">
                <a:xfrm>
                  <a:off x="2542" y="2394"/>
                  <a:ext cx="95" cy="18"/>
                  <a:chOff x="2542" y="2394"/>
                  <a:chExt cx="95" cy="18"/>
                </a:xfrm>
              </p:grpSpPr>
              <p:sp>
                <p:nvSpPr>
                  <p:cNvPr id="796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2542" y="2394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797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2394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51" name="Group 238"/>
                <p:cNvGrpSpPr>
                  <a:grpSpLocks/>
                </p:cNvGrpSpPr>
                <p:nvPr/>
              </p:nvGrpSpPr>
              <p:grpSpPr bwMode="auto">
                <a:xfrm>
                  <a:off x="2541" y="2443"/>
                  <a:ext cx="96" cy="19"/>
                  <a:chOff x="2541" y="2443"/>
                  <a:chExt cx="96" cy="19"/>
                </a:xfrm>
              </p:grpSpPr>
              <p:sp>
                <p:nvSpPr>
                  <p:cNvPr id="794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443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795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2618" y="2443"/>
                    <a:ext cx="19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52" name="Group 244"/>
                <p:cNvGrpSpPr>
                  <a:grpSpLocks/>
                </p:cNvGrpSpPr>
                <p:nvPr/>
              </p:nvGrpSpPr>
              <p:grpSpPr bwMode="auto">
                <a:xfrm>
                  <a:off x="2541" y="2500"/>
                  <a:ext cx="96" cy="18"/>
                  <a:chOff x="2541" y="2500"/>
                  <a:chExt cx="96" cy="18"/>
                </a:xfrm>
              </p:grpSpPr>
              <p:sp>
                <p:nvSpPr>
                  <p:cNvPr id="792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500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793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2618" y="2500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53" name="Group 247"/>
                <p:cNvGrpSpPr>
                  <a:grpSpLocks/>
                </p:cNvGrpSpPr>
                <p:nvPr/>
              </p:nvGrpSpPr>
              <p:grpSpPr bwMode="auto">
                <a:xfrm>
                  <a:off x="2541" y="2557"/>
                  <a:ext cx="96" cy="19"/>
                  <a:chOff x="2541" y="2557"/>
                  <a:chExt cx="96" cy="19"/>
                </a:xfrm>
              </p:grpSpPr>
              <p:sp>
                <p:nvSpPr>
                  <p:cNvPr id="790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2557"/>
                    <a:ext cx="18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791" name="Rectangle 249"/>
                  <p:cNvSpPr>
                    <a:spLocks noChangeArrowheads="1"/>
                  </p:cNvSpPr>
                  <p:nvPr/>
                </p:nvSpPr>
                <p:spPr bwMode="auto">
                  <a:xfrm>
                    <a:off x="2618" y="2558"/>
                    <a:ext cx="19" cy="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754" name="Rectangle 250"/>
                <p:cNvSpPr>
                  <a:spLocks noChangeArrowheads="1"/>
                </p:cNvSpPr>
                <p:nvPr/>
              </p:nvSpPr>
              <p:spPr bwMode="auto">
                <a:xfrm>
                  <a:off x="1550" y="1362"/>
                  <a:ext cx="288" cy="247"/>
                </a:xfrm>
                <a:prstGeom prst="rect">
                  <a:avLst/>
                </a:prstGeom>
                <a:blipFill dpi="0" rotWithShape="0"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755" name="Rectangle 251"/>
                <p:cNvSpPr>
                  <a:spLocks noChangeArrowheads="1"/>
                </p:cNvSpPr>
                <p:nvPr/>
              </p:nvSpPr>
              <p:spPr bwMode="auto">
                <a:xfrm>
                  <a:off x="1948" y="1789"/>
                  <a:ext cx="323" cy="321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pic>
              <p:nvPicPr>
                <p:cNvPr id="756" name="Picture 252" descr="C:\Users\이정혜\Desktop\Logo HDMI white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1561" y="1731"/>
                  <a:ext cx="216" cy="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57" name="Picture 253" descr="C:\Users\이정혜\Desktop\그림1.png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1631" y="1371"/>
                  <a:ext cx="76" cy="1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58" name="Picture 254" descr="C:\Users\이정혜\Desktop\그림1.png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1630" y="1493"/>
                  <a:ext cx="77" cy="1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759" name="Group 255"/>
                <p:cNvGrpSpPr>
                  <a:grpSpLocks/>
                </p:cNvGrpSpPr>
                <p:nvPr/>
              </p:nvGrpSpPr>
              <p:grpSpPr bwMode="auto">
                <a:xfrm>
                  <a:off x="1550" y="1982"/>
                  <a:ext cx="139" cy="201"/>
                  <a:chOff x="1550" y="1982"/>
                  <a:chExt cx="139" cy="201"/>
                </a:xfrm>
              </p:grpSpPr>
              <p:sp>
                <p:nvSpPr>
                  <p:cNvPr id="784" name="Rectangle 512"/>
                  <p:cNvSpPr>
                    <a:spLocks noChangeArrowheads="1"/>
                  </p:cNvSpPr>
                  <p:nvPr/>
                </p:nvSpPr>
                <p:spPr bwMode="auto">
                  <a:xfrm>
                    <a:off x="1550" y="1982"/>
                    <a:ext cx="139" cy="201"/>
                  </a:xfrm>
                  <a:prstGeom prst="rect">
                    <a:avLst/>
                  </a:prstGeom>
                  <a:blipFill dpi="0" rotWithShape="0">
                    <a:blip r:embed="rId9"/>
                    <a:srcRect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785" name="Rectangle 516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2003"/>
                    <a:ext cx="26" cy="10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786" name="Rectangle 517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2159"/>
                    <a:ext cx="26" cy="10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787" name="Rectangle 51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1" y="2030"/>
                    <a:ext cx="47" cy="12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788" name="Rectangle 51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1" y="2130"/>
                    <a:ext cx="47" cy="12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789" name="Rectangle 52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6" y="2083"/>
                    <a:ext cx="39" cy="5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60" name="Group 265"/>
                <p:cNvGrpSpPr>
                  <a:grpSpLocks/>
                </p:cNvGrpSpPr>
                <p:nvPr/>
              </p:nvGrpSpPr>
              <p:grpSpPr bwMode="auto">
                <a:xfrm>
                  <a:off x="1550" y="2331"/>
                  <a:ext cx="139" cy="200"/>
                  <a:chOff x="1550" y="2331"/>
                  <a:chExt cx="139" cy="200"/>
                </a:xfrm>
              </p:grpSpPr>
              <p:sp>
                <p:nvSpPr>
                  <p:cNvPr id="778" name="Rectangle 522"/>
                  <p:cNvSpPr>
                    <a:spLocks noChangeArrowheads="1"/>
                  </p:cNvSpPr>
                  <p:nvPr/>
                </p:nvSpPr>
                <p:spPr bwMode="auto">
                  <a:xfrm>
                    <a:off x="1550" y="2331"/>
                    <a:ext cx="139" cy="200"/>
                  </a:xfrm>
                  <a:prstGeom prst="rect">
                    <a:avLst/>
                  </a:prstGeom>
                  <a:blipFill dpi="0" rotWithShape="0">
                    <a:blip r:embed="rId9"/>
                    <a:srcRect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779" name="Rectangle 523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2352"/>
                    <a:ext cx="26" cy="10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780" name="Rectangle 524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2507"/>
                    <a:ext cx="26" cy="11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781" name="Rectangle 52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2" y="2378"/>
                    <a:ext cx="47" cy="12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782" name="Rectangle 52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2" y="2478"/>
                    <a:ext cx="47" cy="12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  <p:sp>
                <p:nvSpPr>
                  <p:cNvPr id="783" name="Rectangle 52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54" y="2431"/>
                    <a:ext cx="38" cy="7"/>
                  </a:xfrm>
                  <a:prstGeom prst="rect">
                    <a:avLst/>
                  </a:prstGeom>
                  <a:solidFill>
                    <a:srgbClr val="57575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1" latinLnBrk="1" hangingPunct="1">
                      <a:spcBef>
                        <a:spcPct val="30000"/>
                      </a:spcBef>
                      <a:defRPr/>
                    </a:pPr>
                    <a:endParaRPr lang="en-US"/>
                  </a:p>
                </p:txBody>
              </p:sp>
            </p:grpSp>
            <p:pic>
              <p:nvPicPr>
                <p:cNvPr id="761" name="Picture 528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1" y="1003"/>
                  <a:ext cx="246" cy="2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62" name="Picture 532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9" y="1088"/>
                  <a:ext cx="249" cy="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63" name="Picture 533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9" y="1001"/>
                  <a:ext cx="8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64" name="Picture 534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375" y="1007"/>
                  <a:ext cx="62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65" name="Rectangle 535"/>
                <p:cNvSpPr>
                  <a:spLocks noChangeArrowheads="1"/>
                </p:cNvSpPr>
                <p:nvPr/>
              </p:nvSpPr>
              <p:spPr bwMode="auto">
                <a:xfrm>
                  <a:off x="2202" y="1200"/>
                  <a:ext cx="21" cy="23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766" name="Rectangle 536"/>
                <p:cNvSpPr>
                  <a:spLocks noChangeArrowheads="1"/>
                </p:cNvSpPr>
                <p:nvPr/>
              </p:nvSpPr>
              <p:spPr bwMode="auto">
                <a:xfrm>
                  <a:off x="2228" y="1200"/>
                  <a:ext cx="21" cy="23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767" name="Rectangle 537"/>
                <p:cNvSpPr>
                  <a:spLocks noChangeArrowheads="1"/>
                </p:cNvSpPr>
                <p:nvPr/>
              </p:nvSpPr>
              <p:spPr bwMode="auto">
                <a:xfrm>
                  <a:off x="2253" y="1200"/>
                  <a:ext cx="22" cy="23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768" name="Rectangle 538"/>
                <p:cNvSpPr>
                  <a:spLocks noChangeArrowheads="1"/>
                </p:cNvSpPr>
                <p:nvPr/>
              </p:nvSpPr>
              <p:spPr bwMode="auto">
                <a:xfrm>
                  <a:off x="2278" y="1185"/>
                  <a:ext cx="22" cy="39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769" name="Rectangle 539"/>
                <p:cNvSpPr>
                  <a:spLocks noChangeArrowheads="1"/>
                </p:cNvSpPr>
                <p:nvPr/>
              </p:nvSpPr>
              <p:spPr bwMode="auto">
                <a:xfrm>
                  <a:off x="2304" y="1201"/>
                  <a:ext cx="21" cy="23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770" name="Rectangle 540"/>
                <p:cNvSpPr>
                  <a:spLocks noChangeArrowheads="1"/>
                </p:cNvSpPr>
                <p:nvPr/>
              </p:nvSpPr>
              <p:spPr bwMode="auto">
                <a:xfrm>
                  <a:off x="2328" y="1186"/>
                  <a:ext cx="21" cy="39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771" name="Rectangle 541"/>
                <p:cNvSpPr>
                  <a:spLocks noChangeArrowheads="1"/>
                </p:cNvSpPr>
                <p:nvPr/>
              </p:nvSpPr>
              <p:spPr bwMode="auto">
                <a:xfrm>
                  <a:off x="2352" y="1202"/>
                  <a:ext cx="22" cy="23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772" name="Rectangle 542"/>
                <p:cNvSpPr>
                  <a:spLocks noChangeArrowheads="1"/>
                </p:cNvSpPr>
                <p:nvPr/>
              </p:nvSpPr>
              <p:spPr bwMode="white">
                <a:xfrm rot="5400000">
                  <a:off x="2139" y="1294"/>
                  <a:ext cx="244" cy="4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1pPr>
                  <a:lvl2pPr marL="9890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2pPr>
                  <a:lvl3pPr marL="15287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3pPr>
                  <a:lvl4pPr marL="20685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4pPr>
                  <a:lvl5pPr marL="26082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5pPr>
                  <a:lvl6pPr marL="30654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6pPr>
                  <a:lvl7pPr marL="35226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7pPr>
                  <a:lvl8pPr marL="39798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8pPr>
                  <a:lvl9pPr marL="44370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lang="en-US" altLang="ko-KR" sz="800" b="1" dirty="0" smtClean="0">
                      <a:solidFill>
                        <a:srgbClr val="FFFFFF"/>
                      </a:solidFill>
                      <a:latin typeface="Corbel" charset="0"/>
                      <a:ea typeface="HyhwpEQ" charset="0"/>
                    </a:rPr>
                    <a:t>D</a:t>
                  </a:r>
                </a:p>
              </p:txBody>
            </p:sp>
            <p:sp>
              <p:nvSpPr>
                <p:cNvPr id="773" name="Rectangle 543"/>
                <p:cNvSpPr>
                  <a:spLocks noChangeArrowheads="1"/>
                </p:cNvSpPr>
                <p:nvPr/>
              </p:nvSpPr>
              <p:spPr bwMode="white">
                <a:xfrm rot="5400000">
                  <a:off x="2328" y="1362"/>
                  <a:ext cx="161" cy="476"/>
                </a:xfrm>
                <a:prstGeom prst="rect">
                  <a:avLst/>
                </a:prstGeom>
                <a:noFill/>
                <a:ln w="25400" cmpd="sng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1pPr>
                  <a:lvl2pPr marL="9890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2pPr>
                  <a:lvl3pPr marL="15287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3pPr>
                  <a:lvl4pPr marL="20685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4pPr>
                  <a:lvl5pPr marL="26082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5pPr>
                  <a:lvl6pPr marL="30654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6pPr>
                  <a:lvl7pPr marL="35226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7pPr>
                  <a:lvl8pPr marL="39798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8pPr>
                  <a:lvl9pPr marL="44370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lang="en-US" altLang="ko-KR" sz="800" b="1" dirty="0" smtClean="0">
                      <a:solidFill>
                        <a:srgbClr val="FFFFFF"/>
                      </a:solidFill>
                      <a:latin typeface="Corbel" charset="0"/>
                      <a:ea typeface="HyhwpEQ" charset="0"/>
                    </a:rPr>
                    <a:t>O</a:t>
                  </a:r>
                </a:p>
              </p:txBody>
            </p:sp>
            <p:sp>
              <p:nvSpPr>
                <p:cNvPr id="774" name="Rectangle 544"/>
                <p:cNvSpPr>
                  <a:spLocks noChangeArrowheads="1"/>
                </p:cNvSpPr>
                <p:nvPr/>
              </p:nvSpPr>
              <p:spPr bwMode="white">
                <a:xfrm>
                  <a:off x="1567" y="1913"/>
                  <a:ext cx="151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1pPr>
                  <a:lvl2pPr marL="9890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2pPr>
                  <a:lvl3pPr marL="15287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3pPr>
                  <a:lvl4pPr marL="20685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4pPr>
                  <a:lvl5pPr marL="26082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5pPr>
                  <a:lvl6pPr marL="30654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6pPr>
                  <a:lvl7pPr marL="35226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7pPr>
                  <a:lvl8pPr marL="39798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8pPr>
                  <a:lvl9pPr marL="44370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lang="en-US" altLang="ko-KR" sz="800" b="1" smtClean="0">
                      <a:solidFill>
                        <a:srgbClr val="FFFFFF"/>
                      </a:solidFill>
                      <a:latin typeface="Corbel" charset="0"/>
                      <a:ea typeface="HyhwpEQ" charset="0"/>
                    </a:rPr>
                    <a:t>USB</a:t>
                  </a:r>
                </a:p>
              </p:txBody>
            </p:sp>
            <p:sp>
              <p:nvSpPr>
                <p:cNvPr id="775" name="Rectangle 548"/>
                <p:cNvSpPr>
                  <a:spLocks noChangeArrowheads="1"/>
                </p:cNvSpPr>
                <p:nvPr/>
              </p:nvSpPr>
              <p:spPr bwMode="white">
                <a:xfrm>
                  <a:off x="1567" y="2263"/>
                  <a:ext cx="26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1pPr>
                  <a:lvl2pPr marL="9890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2pPr>
                  <a:lvl3pPr marL="15287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3pPr>
                  <a:lvl4pPr marL="20685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4pPr>
                  <a:lvl5pPr marL="26082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5pPr>
                  <a:lvl6pPr marL="30654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6pPr>
                  <a:lvl7pPr marL="35226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7pPr>
                  <a:lvl8pPr marL="39798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8pPr>
                  <a:lvl9pPr marL="44370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lang="en-US" altLang="ko-KR" sz="800" b="1" smtClean="0">
                      <a:solidFill>
                        <a:srgbClr val="FFFFFF"/>
                      </a:solidFill>
                      <a:latin typeface="Corbel" charset="0"/>
                      <a:ea typeface="HyhwpEQ" charset="0"/>
                    </a:rPr>
                    <a:t>PWR IN</a:t>
                  </a:r>
                </a:p>
              </p:txBody>
            </p:sp>
            <p:sp>
              <p:nvSpPr>
                <p:cNvPr id="776" name="Rectangle 549"/>
                <p:cNvSpPr>
                  <a:spLocks noChangeArrowheads="1"/>
                </p:cNvSpPr>
                <p:nvPr/>
              </p:nvSpPr>
              <p:spPr bwMode="white">
                <a:xfrm>
                  <a:off x="2007" y="2578"/>
                  <a:ext cx="263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1pPr>
                  <a:lvl2pPr marL="9890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2pPr>
                  <a:lvl3pPr marL="15287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3pPr>
                  <a:lvl4pPr marL="206851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4pPr>
                  <a:lvl5pPr marL="2608263" indent="-449263" defTabSz="898525"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5pPr>
                  <a:lvl6pPr marL="30654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6pPr>
                  <a:lvl7pPr marL="35226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7pPr>
                  <a:lvl8pPr marL="39798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8pPr>
                  <a:lvl9pPr marL="4437063" indent="-449263" defTabSz="898525" fontAlgn="base" latinLnBrk="1">
                    <a:spcBef>
                      <a:spcPct val="3000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함초롬돋움" charset="0"/>
                      <a:ea typeface="함초롬돋움" charset="0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lang="en-US" altLang="ko-KR" sz="800" b="1" smtClean="0">
                      <a:solidFill>
                        <a:srgbClr val="FFFFFF"/>
                      </a:solidFill>
                      <a:latin typeface="Corbel" charset="0"/>
                      <a:ea typeface="HyhwpEQ" charset="0"/>
                    </a:rPr>
                    <a:t>CAMERA</a:t>
                  </a:r>
                </a:p>
              </p:txBody>
            </p:sp>
            <p:sp>
              <p:nvSpPr>
                <p:cNvPr id="777" name="Rectangle 550"/>
                <p:cNvSpPr>
                  <a:spLocks noChangeArrowheads="1"/>
                </p:cNvSpPr>
                <p:nvPr/>
              </p:nvSpPr>
              <p:spPr bwMode="auto">
                <a:xfrm rot="16200000">
                  <a:off x="2117" y="2499"/>
                  <a:ext cx="54" cy="400"/>
                </a:xfrm>
                <a:prstGeom prst="rect">
                  <a:avLst/>
                </a:prstGeom>
                <a:solidFill>
                  <a:srgbClr val="575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latinLnBrk="1" hangingPunct="1">
                    <a:spcBef>
                      <a:spcPct val="30000"/>
                    </a:spcBef>
                    <a:defRPr/>
                  </a:pPr>
                  <a:endParaRPr lang="en-US"/>
                </a:p>
              </p:txBody>
            </p:sp>
          </p:grpSp>
          <p:cxnSp>
            <p:nvCxnSpPr>
              <p:cNvPr id="1429" name="직선 연결선 1428"/>
              <p:cNvCxnSpPr/>
              <p:nvPr/>
            </p:nvCxnSpPr>
            <p:spPr bwMode="auto">
              <a:xfrm flipV="1">
                <a:off x="2769419" y="1345147"/>
                <a:ext cx="3355723" cy="2297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1" name="직선 연결선 1430"/>
              <p:cNvCxnSpPr>
                <a:endCxn id="1426" idx="2"/>
              </p:cNvCxnSpPr>
              <p:nvPr/>
            </p:nvCxnSpPr>
            <p:spPr bwMode="auto">
              <a:xfrm>
                <a:off x="2625403" y="2021750"/>
                <a:ext cx="1243445" cy="790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4" name="직선 연결선 1433"/>
              <p:cNvCxnSpPr/>
              <p:nvPr/>
            </p:nvCxnSpPr>
            <p:spPr bwMode="auto">
              <a:xfrm flipV="1">
                <a:off x="5154471" y="1778879"/>
                <a:ext cx="1523962" cy="112438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pic>
            <p:nvPicPr>
              <p:cNvPr id="1436" name="Picture 2" descr="C:\Users\JangHyeonWoo\Desktop\159386629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1754" y="1904554"/>
                <a:ext cx="660301" cy="497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9" name="Picture 2" descr="C:\Users\JangHyeonWoo\Desktop\159386629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9906" y="3352206"/>
                <a:ext cx="660301" cy="497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0" name="Picture 2" descr="C:\Users\JangHyeonWoo\Desktop\159386629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4115" y="1675985"/>
                <a:ext cx="660301" cy="497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C:\Users\장현우\Desktop\다운로드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4377" y="1620582"/>
                <a:ext cx="1951697" cy="778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43" name="그림 44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0" y="187052"/>
            <a:ext cx="626304" cy="626304"/>
          </a:xfrm>
          <a:prstGeom prst="rect">
            <a:avLst/>
          </a:prstGeom>
        </p:spPr>
      </p:pic>
      <p:sp>
        <p:nvSpPr>
          <p:cNvPr id="445" name="TextBox 444"/>
          <p:cNvSpPr txBox="1"/>
          <p:nvPr/>
        </p:nvSpPr>
        <p:spPr>
          <a:xfrm>
            <a:off x="8044614" y="453568"/>
            <a:ext cx="86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(5 / 10)</a:t>
            </a:r>
            <a:endParaRPr lang="ko-KR" altLang="en-US" sz="1600" dirty="0"/>
          </a:p>
        </p:txBody>
      </p:sp>
      <p:sp>
        <p:nvSpPr>
          <p:cNvPr id="446" name="Rectangle 4"/>
          <p:cNvSpPr>
            <a:spLocks noChangeArrowheads="1"/>
          </p:cNvSpPr>
          <p:nvPr/>
        </p:nvSpPr>
        <p:spPr bwMode="white">
          <a:xfrm>
            <a:off x="5073675" y="507633"/>
            <a:ext cx="31149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5pPr>
            <a:lvl6pPr marL="30654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6pPr>
            <a:lvl7pPr marL="35226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7pPr>
            <a:lvl8pPr marL="39798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8pPr>
            <a:lvl9pPr marL="44370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2017 </a:t>
            </a:r>
            <a:r>
              <a:rPr lang="ko-KR" altLang="en-US" b="1" dirty="0" err="1" smtClean="0">
                <a:solidFill>
                  <a:srgbClr val="262626"/>
                </a:solidFill>
                <a:latin typeface="Apple SD Gothic Neo" charset="-127"/>
              </a:rPr>
              <a:t>임베디드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 시스템 프로그래밍</a:t>
            </a: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 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최종발표</a:t>
            </a:r>
            <a:endParaRPr lang="en-US" altLang="ko-KR" b="1" dirty="0" smtClean="0">
              <a:solidFill>
                <a:srgbClr val="262626"/>
              </a:solidFill>
              <a:latin typeface="Apple SD Gothic Neo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45683" y="1715770"/>
            <a:ext cx="39215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/>
              <a:t>- </a:t>
            </a:r>
            <a:r>
              <a:rPr lang="ko-KR" altLang="en-US" sz="2100" dirty="0" err="1" smtClean="0"/>
              <a:t>오픈소스에서</a:t>
            </a:r>
            <a:r>
              <a:rPr lang="ko-KR" altLang="en-US" sz="2100" dirty="0" smtClean="0"/>
              <a:t> 제공하는 </a:t>
            </a:r>
            <a:r>
              <a:rPr lang="ko-KR" altLang="en-US" sz="2100" u="sng" dirty="0" smtClean="0"/>
              <a:t>명령어</a:t>
            </a:r>
            <a:r>
              <a:rPr lang="ko-KR" altLang="en-US" sz="2100" dirty="0" smtClean="0"/>
              <a:t> </a:t>
            </a:r>
            <a:endParaRPr lang="en-US" altLang="ko-KR" sz="21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373063" y="187052"/>
            <a:ext cx="8408987" cy="6480720"/>
            <a:chOff x="373063" y="187052"/>
            <a:chExt cx="8408987" cy="6480720"/>
          </a:xfrm>
        </p:grpSpPr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712788" y="855663"/>
              <a:ext cx="8069262" cy="1587"/>
            </a:xfrm>
            <a:prstGeom prst="line">
              <a:avLst/>
            </a:prstGeom>
            <a:noFill/>
            <a:ln w="9525" cmpd="sng">
              <a:solidFill>
                <a:srgbClr val="46A9C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latinLnBrk="1" hangingPunct="1">
                <a:spcBef>
                  <a:spcPct val="30000"/>
                </a:spcBef>
                <a:defRPr/>
              </a:pPr>
              <a:endParaRPr lang="en-US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712788" y="187052"/>
              <a:ext cx="4307589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1pPr>
              <a:lvl2pPr marL="98901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2pPr>
              <a:lvl3pPr marL="152876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3pPr>
              <a:lvl4pPr marL="206851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4pPr>
              <a:lvl5pPr marL="260826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5pPr>
              <a:lvl6pPr marL="30654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6pPr>
              <a:lvl7pPr marL="35226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7pPr>
              <a:lvl8pPr marL="39798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8pPr>
              <a:lvl9pPr marL="44370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3000" b="1" dirty="0">
                  <a:solidFill>
                    <a:srgbClr val="404040"/>
                  </a:solidFill>
                  <a:latin typeface="Apple SD Gothic Neo" charset="-127"/>
                </a:rPr>
                <a:t>구현 방법</a:t>
              </a:r>
              <a:r>
                <a:rPr lang="ko-KR" altLang="en-US" sz="1800" b="1" dirty="0">
                  <a:solidFill>
                    <a:srgbClr val="404040"/>
                  </a:solidFill>
                  <a:latin typeface="Apple SD Gothic Neo" charset="-127"/>
                </a:rPr>
                <a:t> </a:t>
              </a:r>
              <a:r>
                <a:rPr lang="en-US" altLang="ko-KR" sz="1700" b="1" dirty="0">
                  <a:solidFill>
                    <a:srgbClr val="404040"/>
                  </a:solidFill>
                  <a:latin typeface="Apple SD Gothic Neo" charset="-127"/>
                </a:rPr>
                <a:t>– Step </a:t>
              </a:r>
              <a:r>
                <a:rPr lang="en-US" altLang="ko-KR" sz="1700" b="1" dirty="0" smtClean="0">
                  <a:solidFill>
                    <a:srgbClr val="404040"/>
                  </a:solidFill>
                  <a:latin typeface="Apple SD Gothic Neo" charset="-127"/>
                </a:rPr>
                <a:t>1 (kernel</a:t>
              </a:r>
              <a:r>
                <a:rPr lang="ko-KR" altLang="en-US" sz="1700" b="1" dirty="0" smtClean="0">
                  <a:solidFill>
                    <a:srgbClr val="404040"/>
                  </a:solidFill>
                  <a:latin typeface="Apple SD Gothic Neo" charset="-127"/>
                </a:rPr>
                <a:t> 변경 점</a:t>
              </a:r>
              <a:r>
                <a:rPr lang="en-US" altLang="ko-KR" sz="1700" b="1" dirty="0" smtClean="0">
                  <a:solidFill>
                    <a:srgbClr val="404040"/>
                  </a:solidFill>
                  <a:latin typeface="Apple SD Gothic Neo" charset="-127"/>
                </a:rPr>
                <a:t>)</a:t>
              </a:r>
            </a:p>
          </p:txBody>
        </p:sp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63" y="447675"/>
              <a:ext cx="346075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47" name="그룹 46"/>
            <p:cNvGrpSpPr/>
            <p:nvPr/>
          </p:nvGrpSpPr>
          <p:grpSpPr>
            <a:xfrm>
              <a:off x="496764" y="1123156"/>
              <a:ext cx="4360887" cy="5544616"/>
              <a:chOff x="609179" y="1123156"/>
              <a:chExt cx="4360887" cy="5544616"/>
            </a:xfrm>
          </p:grpSpPr>
          <p:sp>
            <p:nvSpPr>
              <p:cNvPr id="9" name="모서리가 둥근 직사각형 8"/>
              <p:cNvSpPr/>
              <p:nvPr/>
            </p:nvSpPr>
            <p:spPr bwMode="auto">
              <a:xfrm>
                <a:off x="609179" y="1123156"/>
                <a:ext cx="4360887" cy="554461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&lt;</a:t>
                </a:r>
                <a:r>
                  <a:rPr kumimoji="1" lang="ko-KR" alt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유저 프로그램</a:t>
                </a:r>
                <a:r>
                  <a:rPr kumimoji="1" lang="en-US" altLang="ko-KR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&gt;</a:t>
                </a:r>
                <a:endParaRPr lang="en-US" altLang="ko-KR" sz="2400" b="1" dirty="0" smtClean="0"/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2400" dirty="0"/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algn="ctr" eaLnBrk="1" latinLnBrk="1" hangingPunct="1">
                  <a:spcBef>
                    <a:spcPct val="30000"/>
                  </a:spcBef>
                </a:pPr>
                <a:r>
                  <a:rPr lang="en-US" altLang="ko-KR" sz="2400" dirty="0" smtClean="0"/>
                  <a:t>----------------------</a:t>
                </a:r>
                <a:endParaRPr kumimoji="1" lang="en-US" altLang="ko-K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2400" b="1" dirty="0" smtClean="0"/>
                  <a:t>&lt;</a:t>
                </a:r>
                <a:r>
                  <a:rPr lang="ko-KR" altLang="en-US" sz="2400" b="1" dirty="0" err="1" smtClean="0"/>
                  <a:t>커널</a:t>
                </a:r>
                <a:r>
                  <a:rPr lang="ko-KR" altLang="en-US" sz="2400" b="1" dirty="0" smtClean="0"/>
                  <a:t> 영역</a:t>
                </a:r>
                <a:r>
                  <a:rPr lang="en-US" altLang="ko-KR" sz="2400" b="1" dirty="0" smtClean="0"/>
                  <a:t>&gt;</a:t>
                </a:r>
                <a:endParaRPr kumimoji="1" lang="en-US" altLang="ko-KR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2400" dirty="0" smtClean="0"/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 bwMode="auto">
              <a:xfrm>
                <a:off x="754411" y="1771228"/>
                <a:ext cx="4038823" cy="19442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 Wrapper</a:t>
                </a:r>
                <a:r>
                  <a:rPr kumimoji="1" lang="en-US" altLang="ko-KR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1" lang="ko-KR" altLang="en-US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함수 </a:t>
                </a:r>
                <a:r>
                  <a:rPr kumimoji="1" lang="en-US" altLang="ko-KR" sz="1800" b="1" i="0" u="none" strike="noStrike" cap="none" normalizeH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getdevinfo</a:t>
                </a:r>
                <a:r>
                  <a:rPr kumimoji="1" lang="ko-KR" altLang="en-US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1" lang="en-US" altLang="ko-KR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{</a:t>
                </a:r>
                <a:endParaRPr kumimoji="1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l" defTabSz="914400" rtl="0" eaLnBrk="1" fontAlgn="base" latinLnBrk="1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 </a:t>
                </a:r>
                <a:r>
                  <a:rPr kumimoji="1" lang="en-US" altLang="ko-K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 fork-exec(</a:t>
                </a:r>
                <a:r>
                  <a:rPr kumimoji="1" lang="en-US" altLang="ko-KR" sz="1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batctl</a:t>
                </a:r>
                <a:r>
                  <a:rPr kumimoji="1" lang="en-US" altLang="ko-K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)</a:t>
                </a:r>
              </a:p>
              <a:p>
                <a:pPr marL="0" marR="0" indent="0" algn="l" defTabSz="914400" rtl="0" eaLnBrk="1" fontAlgn="base" latinLnBrk="1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800" dirty="0" smtClean="0"/>
                  <a:t>  </a:t>
                </a:r>
                <a:r>
                  <a:rPr lang="en-US" altLang="ko-KR" sz="1800" dirty="0" smtClean="0"/>
                  <a:t>  dup(pipe[1</a:t>
                </a:r>
                <a:r>
                  <a:rPr lang="en-US" altLang="ko-KR" sz="1800" dirty="0" smtClean="0"/>
                  <a:t>],  </a:t>
                </a:r>
                <a:r>
                  <a:rPr lang="en-US" altLang="ko-KR" sz="1800" dirty="0" err="1" smtClean="0"/>
                  <a:t>stdout</a:t>
                </a:r>
                <a:r>
                  <a:rPr lang="en-US" altLang="ko-KR" sz="1800" dirty="0" smtClean="0"/>
                  <a:t>)</a:t>
                </a:r>
                <a:endParaRPr kumimoji="1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l" defTabSz="914400" rtl="0" eaLnBrk="1" fontAlgn="base" latinLnBrk="1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800" b="1" dirty="0" smtClean="0"/>
                  <a:t>  </a:t>
                </a:r>
                <a:r>
                  <a:rPr lang="en-US" altLang="ko-KR" sz="1800" b="1" dirty="0" smtClean="0"/>
                  <a:t>  </a:t>
                </a:r>
                <a:r>
                  <a:rPr lang="en-US" altLang="ko-KR" sz="2000" b="1" dirty="0" err="1" smtClean="0">
                    <a:solidFill>
                      <a:srgbClr val="FF0000"/>
                    </a:solidFill>
                  </a:rPr>
                  <a:t>parsebat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</a:rPr>
                  <a:t>(pipe[0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</a:rPr>
                  <a:t>], </a:t>
                </a:r>
                <a:r>
                  <a:rPr lang="en-US" altLang="ko-KR" sz="1400" b="1" dirty="0" err="1" smtClean="0">
                    <a:solidFill>
                      <a:srgbClr val="FF0000"/>
                    </a:solidFill>
                  </a:rPr>
                  <a:t>maxdev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sz="1400" b="1" dirty="0" err="1" smtClean="0">
                    <a:solidFill>
                      <a:srgbClr val="FF0000"/>
                    </a:solidFill>
                  </a:rPr>
                  <a:t>devs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800" dirty="0" smtClean="0"/>
                  <a:t>}</a:t>
                </a: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 bwMode="auto">
              <a:xfrm>
                <a:off x="742075" y="4651548"/>
                <a:ext cx="4095095" cy="172819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2000" b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ko-KR" sz="2000" b="1" dirty="0" err="1" smtClean="0">
                    <a:solidFill>
                      <a:srgbClr val="FF0000"/>
                    </a:solidFill>
                  </a:rPr>
                  <a:t>sys_parsebat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sz="1600" b="1" dirty="0" err="1" smtClean="0">
                    <a:solidFill>
                      <a:srgbClr val="FF0000"/>
                    </a:solidFill>
                  </a:rPr>
                  <a:t>fd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sz="1600" b="1" dirty="0" err="1" smtClean="0">
                    <a:solidFill>
                      <a:srgbClr val="FF0000"/>
                    </a:solidFill>
                  </a:rPr>
                  <a:t>maxdev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sz="1600" b="1" dirty="0" err="1" smtClean="0">
                    <a:solidFill>
                      <a:srgbClr val="FF0000"/>
                    </a:solidFill>
                  </a:rPr>
                  <a:t>devs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sz="1400" b="1" dirty="0" smtClean="0"/>
                  <a:t> </a:t>
                </a:r>
                <a:r>
                  <a:rPr lang="en-US" altLang="ko-KR" sz="1600" b="1" dirty="0" smtClean="0"/>
                  <a:t>{</a:t>
                </a:r>
              </a:p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dirty="0" smtClean="0"/>
                  <a:t>  </a:t>
                </a:r>
                <a:r>
                  <a:rPr lang="en-US" altLang="ko-KR" sz="1600" dirty="0" smtClean="0"/>
                  <a:t>  </a:t>
                </a:r>
                <a:r>
                  <a:rPr lang="en-US" altLang="ko-KR" sz="1800" dirty="0" err="1" smtClean="0"/>
                  <a:t>fd</a:t>
                </a:r>
                <a:r>
                  <a:rPr lang="en-US" altLang="ko-KR" sz="1800" dirty="0" smtClean="0"/>
                  <a:t>(pipe</a:t>
                </a:r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에서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읽은 문자열에서 </a:t>
                </a:r>
                <a:endParaRPr lang="en-US" altLang="ko-KR" sz="1800" dirty="0" smtClean="0"/>
              </a:p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800" dirty="0" smtClean="0"/>
                  <a:t>  </a:t>
                </a:r>
                <a:r>
                  <a:rPr lang="en-US" altLang="ko-KR" sz="1800" dirty="0" smtClean="0"/>
                  <a:t>  MAC </a:t>
                </a:r>
                <a:r>
                  <a:rPr lang="ko-KR" altLang="en-US" sz="1800" dirty="0" smtClean="0"/>
                  <a:t>부분만 추출</a:t>
                </a:r>
                <a:r>
                  <a:rPr lang="en-US" altLang="ko-KR" sz="1800" dirty="0" smtClean="0"/>
                  <a:t>.</a:t>
                </a:r>
              </a:p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800" dirty="0" smtClean="0"/>
                  <a:t>  </a:t>
                </a:r>
                <a:r>
                  <a:rPr lang="ko-KR" altLang="en-US" sz="1800" dirty="0" smtClean="0"/>
                  <a:t>  추출된 </a:t>
                </a:r>
                <a:r>
                  <a:rPr lang="en-US" altLang="ko-KR" sz="1800" dirty="0" smtClean="0"/>
                  <a:t>MAC</a:t>
                </a:r>
                <a:r>
                  <a:rPr lang="ko-KR" altLang="en-US" sz="1800" dirty="0" smtClean="0"/>
                  <a:t> 개수 </a:t>
                </a:r>
                <a:r>
                  <a:rPr lang="ko-KR" altLang="en-US" sz="1800" dirty="0" smtClean="0"/>
                  <a:t>리턴</a:t>
                </a:r>
                <a:r>
                  <a:rPr lang="en-US" altLang="ko-KR" sz="1800" dirty="0" smtClean="0"/>
                  <a:t> }</a:t>
                </a: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3" name="직사각형 2"/>
            <p:cNvSpPr/>
            <p:nvPr/>
          </p:nvSpPr>
          <p:spPr bwMode="auto">
            <a:xfrm>
              <a:off x="5649739" y="2167273"/>
              <a:ext cx="2808313" cy="1908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0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# </a:t>
              </a:r>
              <a:r>
                <a:rPr kumimoji="1" lang="en-US" altLang="ko-KR" sz="2000" b="1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batctl</a:t>
              </a:r>
              <a:r>
                <a:rPr kumimoji="1" lang="en-US" altLang="ko-KR" sz="20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 n</a:t>
              </a:r>
              <a:endParaRPr kumimoji="1" lang="en-US" altLang="ko-KR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/>
                <a:t> </a:t>
              </a:r>
              <a:r>
                <a:rPr lang="en-US" altLang="ko-KR" sz="1800" dirty="0" smtClean="0"/>
                <a:t>interface / </a:t>
              </a:r>
              <a:r>
                <a:rPr lang="en-US" altLang="ko-KR" sz="1800" dirty="0" smtClean="0">
                  <a:solidFill>
                    <a:srgbClr val="FF0000"/>
                  </a:solidFill>
                </a:rPr>
                <a:t>MAC</a:t>
              </a:r>
              <a:r>
                <a:rPr lang="en-US" altLang="ko-KR" sz="1800" dirty="0" smtClean="0"/>
                <a:t> / time 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/>
                <a:t>  bat0 / </a:t>
              </a:r>
              <a:r>
                <a:rPr lang="en-US" altLang="ko-KR" sz="1800" b="1" dirty="0" err="1" smtClean="0">
                  <a:solidFill>
                    <a:srgbClr val="FF0000"/>
                  </a:solidFill>
                </a:rPr>
                <a:t>aa:ab</a:t>
              </a:r>
              <a:r>
                <a:rPr lang="en-US" altLang="ko-KR" sz="1800" b="1" dirty="0" smtClean="0">
                  <a:solidFill>
                    <a:srgbClr val="FF0000"/>
                  </a:solidFill>
                </a:rPr>
                <a:t>…</a:t>
              </a:r>
              <a:r>
                <a:rPr lang="en-US" altLang="ko-KR" sz="1800" dirty="0" smtClean="0"/>
                <a:t> / 0.6s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/>
                <a:t> </a:t>
              </a:r>
              <a:r>
                <a:rPr lang="en-US" altLang="ko-KR" sz="1800" dirty="0" smtClean="0"/>
                <a:t> bat0 / </a:t>
              </a:r>
              <a:r>
                <a:rPr lang="en-US" altLang="ko-KR" sz="1800" b="1" dirty="0" err="1" smtClean="0">
                  <a:solidFill>
                    <a:srgbClr val="FF0000"/>
                  </a:solidFill>
                </a:rPr>
                <a:t>aa:ac</a:t>
              </a:r>
              <a:r>
                <a:rPr lang="en-US" altLang="ko-KR" sz="1800" b="1" dirty="0" smtClean="0">
                  <a:solidFill>
                    <a:srgbClr val="FF0000"/>
                  </a:solidFill>
                </a:rPr>
                <a:t>…</a:t>
              </a:r>
              <a:r>
                <a:rPr lang="en-US" altLang="ko-KR" sz="1800" dirty="0" smtClean="0"/>
                <a:t> / 0.8s</a:t>
              </a:r>
            </a:p>
          </p:txBody>
        </p:sp>
        <p:cxnSp>
          <p:nvCxnSpPr>
            <p:cNvPr id="5" name="직선 화살표 연결선 4"/>
            <p:cNvCxnSpPr/>
            <p:nvPr/>
          </p:nvCxnSpPr>
          <p:spPr bwMode="auto">
            <a:xfrm flipV="1">
              <a:off x="3057451" y="2567285"/>
              <a:ext cx="2592288" cy="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직선 화살표 연결선 13"/>
            <p:cNvCxnSpPr/>
            <p:nvPr/>
          </p:nvCxnSpPr>
          <p:spPr bwMode="auto">
            <a:xfrm flipH="1">
              <a:off x="2796852" y="3715444"/>
              <a:ext cx="2844511" cy="115212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2" name="그룹 21"/>
            <p:cNvGrpSpPr/>
            <p:nvPr/>
          </p:nvGrpSpPr>
          <p:grpSpPr>
            <a:xfrm>
              <a:off x="393155" y="3538319"/>
              <a:ext cx="547189" cy="1514844"/>
              <a:chOff x="424756" y="3538319"/>
              <a:chExt cx="547189" cy="1514844"/>
            </a:xfrm>
          </p:grpSpPr>
          <p:cxnSp>
            <p:nvCxnSpPr>
              <p:cNvPr id="17" name="직선 연결선 16"/>
              <p:cNvCxnSpPr/>
              <p:nvPr/>
            </p:nvCxnSpPr>
            <p:spPr bwMode="auto">
              <a:xfrm flipH="1">
                <a:off x="433832" y="3541750"/>
                <a:ext cx="538113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직선 연결선 18"/>
              <p:cNvCxnSpPr/>
              <p:nvPr/>
            </p:nvCxnSpPr>
            <p:spPr bwMode="auto">
              <a:xfrm>
                <a:off x="424756" y="3538319"/>
                <a:ext cx="0" cy="1514844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직선 화살표 연결선 20"/>
              <p:cNvCxnSpPr/>
              <p:nvPr/>
            </p:nvCxnSpPr>
            <p:spPr bwMode="auto">
              <a:xfrm>
                <a:off x="424756" y="5048930"/>
                <a:ext cx="388915" cy="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3" name="모서리가 둥근 직사각형 22"/>
            <p:cNvSpPr/>
            <p:nvPr/>
          </p:nvSpPr>
          <p:spPr bwMode="auto">
            <a:xfrm>
              <a:off x="5628135" y="5155604"/>
              <a:ext cx="2613892" cy="9521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/>
                <a:t>r</a:t>
              </a:r>
              <a:r>
                <a:rPr lang="en-US" altLang="ko-KR" sz="1800" dirty="0" smtClean="0"/>
                <a:t>eturn </a:t>
              </a:r>
              <a:r>
                <a:rPr lang="en-US" altLang="ko-KR" sz="1800" dirty="0" smtClean="0">
                  <a:solidFill>
                    <a:srgbClr val="FF0000"/>
                  </a:solidFill>
                </a:rPr>
                <a:t>MAC</a:t>
              </a:r>
              <a:r>
                <a:rPr lang="ko-KR" altLang="en-US" sz="1800" dirty="0" smtClean="0"/>
                <a:t> </a:t>
              </a:r>
              <a:r>
                <a:rPr lang="ko-KR" altLang="en-US" sz="1800" dirty="0" smtClean="0">
                  <a:solidFill>
                    <a:srgbClr val="FF0000"/>
                  </a:solidFill>
                </a:rPr>
                <a:t>개수</a:t>
              </a:r>
              <a:r>
                <a:rPr lang="en-US" altLang="ko-KR" sz="1800" dirty="0" smtClean="0"/>
                <a:t>;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err="1"/>
                <a:t>d</a:t>
              </a:r>
              <a:r>
                <a:rPr kumimoji="1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evs</a:t>
              </a:r>
              <a:r>
                <a:rPr kumimoji="1" lang="en-US" altLang="ko-KR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= { </a:t>
              </a:r>
              <a:r>
                <a:rPr lang="en-US" altLang="ko-KR" sz="1800" dirty="0" smtClean="0">
                  <a:solidFill>
                    <a:srgbClr val="FF0000"/>
                  </a:solidFill>
                </a:rPr>
                <a:t>MAC </a:t>
              </a:r>
              <a:r>
                <a:rPr lang="ko-KR" altLang="en-US" sz="1800" dirty="0" smtClean="0">
                  <a:solidFill>
                    <a:srgbClr val="FF0000"/>
                  </a:solidFill>
                </a:rPr>
                <a:t>주소들</a:t>
              </a:r>
              <a:r>
                <a:rPr lang="en-US" altLang="ko-KR" sz="1800" baseline="0" dirty="0" smtClean="0"/>
                <a:t>}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4" name="톱니 모양의 오른쪽 화살표 33"/>
            <p:cNvSpPr/>
            <p:nvPr/>
          </p:nvSpPr>
          <p:spPr bwMode="auto">
            <a:xfrm>
              <a:off x="4209579" y="5443258"/>
              <a:ext cx="1368152" cy="432805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함초롬돋움" charset="0"/>
                <a:ea typeface="함초롬돋움" charset="0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0" y="187304"/>
            <a:ext cx="626304" cy="62630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044614" y="453568"/>
            <a:ext cx="86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(6 / 10)</a:t>
            </a:r>
            <a:endParaRPr lang="ko-KR" altLang="en-US" sz="1600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white">
          <a:xfrm>
            <a:off x="5073675" y="507633"/>
            <a:ext cx="31149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5pPr>
            <a:lvl6pPr marL="30654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6pPr>
            <a:lvl7pPr marL="35226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7pPr>
            <a:lvl8pPr marL="39798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8pPr>
            <a:lvl9pPr marL="44370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2017 </a:t>
            </a:r>
            <a:r>
              <a:rPr lang="ko-KR" altLang="en-US" b="1" dirty="0" err="1" smtClean="0">
                <a:solidFill>
                  <a:srgbClr val="262626"/>
                </a:solidFill>
                <a:latin typeface="Apple SD Gothic Neo" charset="-127"/>
              </a:rPr>
              <a:t>임베디드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 시스템 프로그래밍</a:t>
            </a: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 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최종발표</a:t>
            </a:r>
            <a:endParaRPr lang="en-US" altLang="ko-KR" b="1" dirty="0" smtClean="0">
              <a:solidFill>
                <a:srgbClr val="262626"/>
              </a:solidFill>
              <a:latin typeface="Apple SD Gothic Neo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12788" y="187052"/>
            <a:ext cx="37834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5pPr>
            <a:lvl6pPr marL="30654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6pPr>
            <a:lvl7pPr marL="35226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7pPr>
            <a:lvl8pPr marL="39798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8pPr>
            <a:lvl9pPr marL="44370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9pPr>
          </a:lstStyle>
          <a:p>
            <a:pPr eaLnBrk="1" latinLnBrk="1" hangingPunct="1">
              <a:defRPr/>
            </a:pPr>
            <a:r>
              <a:rPr lang="ko-KR" altLang="en-US" sz="3000" b="1" dirty="0">
                <a:solidFill>
                  <a:srgbClr val="404040"/>
                </a:solidFill>
                <a:latin typeface="Apple SD Gothic Neo" charset="-127"/>
              </a:rPr>
              <a:t>구현 방법</a:t>
            </a:r>
            <a:r>
              <a:rPr lang="ko-KR" altLang="en-US" sz="1800" b="1" dirty="0">
                <a:solidFill>
                  <a:srgbClr val="404040"/>
                </a:solidFill>
                <a:latin typeface="Apple SD Gothic Neo" charset="-127"/>
              </a:rPr>
              <a:t> </a:t>
            </a:r>
            <a:r>
              <a:rPr lang="en-US" altLang="ko-KR" sz="1700" b="1" dirty="0">
                <a:solidFill>
                  <a:srgbClr val="404040"/>
                </a:solidFill>
                <a:latin typeface="Apple SD Gothic Neo" charset="-127"/>
              </a:rPr>
              <a:t>– Step 2</a:t>
            </a:r>
            <a:r>
              <a:rPr lang="en-US" altLang="ko-KR" sz="1700" b="1" dirty="0" smtClean="0">
                <a:solidFill>
                  <a:srgbClr val="404040"/>
                </a:solidFill>
                <a:latin typeface="Apple SD Gothic Neo" charset="-127"/>
              </a:rPr>
              <a:t> (</a:t>
            </a:r>
            <a:r>
              <a:rPr lang="ko-KR" altLang="en-US" sz="1700" b="1" dirty="0" smtClean="0">
                <a:solidFill>
                  <a:srgbClr val="404040"/>
                </a:solidFill>
                <a:latin typeface="Apple SD Gothic Neo" charset="-127"/>
              </a:rPr>
              <a:t>다중통신</a:t>
            </a:r>
            <a:r>
              <a:rPr lang="en-US" altLang="ko-KR" sz="1700" b="1" dirty="0" smtClean="0">
                <a:solidFill>
                  <a:srgbClr val="404040"/>
                </a:solidFill>
                <a:latin typeface="Apple SD Gothic Neo" charset="-127"/>
              </a:rPr>
              <a:t>)</a:t>
            </a:r>
          </a:p>
        </p:txBody>
      </p:sp>
      <p:sp>
        <p:nvSpPr>
          <p:cNvPr id="9" name="순서도: 대체 처리 8"/>
          <p:cNvSpPr/>
          <p:nvPr/>
        </p:nvSpPr>
        <p:spPr bwMode="auto">
          <a:xfrm>
            <a:off x="5361707" y="3423077"/>
            <a:ext cx="3545460" cy="2010934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송신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Thread&gt;</a:t>
            </a:r>
          </a:p>
          <a:p>
            <a:pPr marL="342900" marR="0" indent="-342900" defTabSz="914400" rtl="0" eaLnBrk="1" fontAlgn="base" latinLnBrk="1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1800" dirty="0" smtClean="0"/>
              <a:t>시스템 </a:t>
            </a:r>
            <a:r>
              <a:rPr lang="ko-KR" altLang="en-US" sz="1800" dirty="0" smtClean="0"/>
              <a:t>콜과 </a:t>
            </a:r>
            <a:r>
              <a:rPr lang="en-US" altLang="ko-KR" sz="1800" dirty="0" smtClean="0"/>
              <a:t>ARP </a:t>
            </a:r>
            <a:r>
              <a:rPr lang="ko-KR" altLang="en-US" sz="1800" dirty="0" smtClean="0"/>
              <a:t>테이블로  </a:t>
            </a:r>
            <a:r>
              <a:rPr lang="en-US" altLang="ko-KR" sz="1800" dirty="0" smtClean="0"/>
              <a:t>IP </a:t>
            </a:r>
            <a:r>
              <a:rPr lang="ko-KR" altLang="en-US" sz="1800" dirty="0" smtClean="0"/>
              <a:t>획득</a:t>
            </a:r>
            <a:endParaRPr lang="en-US" altLang="ko-KR" sz="1800" dirty="0" smtClean="0"/>
          </a:p>
          <a:p>
            <a:pPr marL="342900" marR="0" indent="-342900" defTabSz="914400" rtl="0" eaLnBrk="1" fontAlgn="base" latinLnBrk="1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1800" dirty="0" smtClean="0"/>
              <a:t>학습자 정보 보냄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4293" y="447675"/>
            <a:ext cx="8687757" cy="6292105"/>
            <a:chOff x="94293" y="447675"/>
            <a:chExt cx="8687757" cy="6292105"/>
          </a:xfrm>
        </p:grpSpPr>
        <p:grpSp>
          <p:nvGrpSpPr>
            <p:cNvPr id="65" name="그룹 64"/>
            <p:cNvGrpSpPr/>
            <p:nvPr/>
          </p:nvGrpSpPr>
          <p:grpSpPr>
            <a:xfrm>
              <a:off x="1689299" y="1987252"/>
              <a:ext cx="5508612" cy="1440160"/>
              <a:chOff x="1689299" y="1987252"/>
              <a:chExt cx="5508612" cy="144016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689299" y="1987252"/>
                <a:ext cx="5508612" cy="1440160"/>
                <a:chOff x="1838296" y="1987252"/>
                <a:chExt cx="5508612" cy="1440160"/>
              </a:xfrm>
            </p:grpSpPr>
            <p:cxnSp>
              <p:nvCxnSpPr>
                <p:cNvPr id="48" name="직선 연결선 47"/>
                <p:cNvCxnSpPr/>
                <p:nvPr/>
              </p:nvCxnSpPr>
              <p:spPr bwMode="auto">
                <a:xfrm>
                  <a:off x="1838296" y="1987252"/>
                  <a:ext cx="5508612" cy="0"/>
                </a:xfrm>
                <a:prstGeom prst="line">
                  <a:avLst/>
                </a:prstGeom>
                <a:solidFill>
                  <a:schemeClr val="accent1"/>
                </a:solidFill>
                <a:ln w="222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직선 화살표 연결선 50"/>
                <p:cNvCxnSpPr/>
                <p:nvPr/>
              </p:nvCxnSpPr>
              <p:spPr bwMode="auto">
                <a:xfrm>
                  <a:off x="1838296" y="1987252"/>
                  <a:ext cx="0" cy="1440160"/>
                </a:xfrm>
                <a:prstGeom prst="straightConnector1">
                  <a:avLst/>
                </a:prstGeom>
                <a:solidFill>
                  <a:schemeClr val="accent1"/>
                </a:solidFill>
                <a:ln w="222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64" name="직선 화살표 연결선 63"/>
              <p:cNvCxnSpPr/>
              <p:nvPr/>
            </p:nvCxnSpPr>
            <p:spPr bwMode="auto">
              <a:xfrm>
                <a:off x="7161907" y="1987252"/>
                <a:ext cx="0" cy="1413961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" name="Line 4"/>
            <p:cNvSpPr>
              <a:spLocks noChangeShapeType="1"/>
            </p:cNvSpPr>
            <p:nvPr/>
          </p:nvSpPr>
          <p:spPr bwMode="auto">
            <a:xfrm>
              <a:off x="712788" y="855663"/>
              <a:ext cx="8069262" cy="1587"/>
            </a:xfrm>
            <a:prstGeom prst="line">
              <a:avLst/>
            </a:prstGeom>
            <a:noFill/>
            <a:ln w="9525" cmpd="sng">
              <a:solidFill>
                <a:srgbClr val="46A9C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latinLnBrk="1" hangingPunct="1">
                <a:spcBef>
                  <a:spcPct val="30000"/>
                </a:spcBef>
                <a:defRPr/>
              </a:pPr>
              <a:endParaRPr lang="en-US"/>
            </a:p>
          </p:txBody>
        </p:sp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63" y="447675"/>
              <a:ext cx="346075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" name="직사각형 6"/>
            <p:cNvSpPr/>
            <p:nvPr/>
          </p:nvSpPr>
          <p:spPr bwMode="auto">
            <a:xfrm>
              <a:off x="94293" y="3527582"/>
              <a:ext cx="3178314" cy="18019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2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dirty="0" smtClean="0"/>
                <a:t>&lt;</a:t>
              </a:r>
              <a:r>
                <a:rPr lang="ko-KR" altLang="en-US" sz="1800" b="1" dirty="0" smtClean="0"/>
                <a:t>수신</a:t>
              </a: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Thread&gt;</a:t>
              </a:r>
            </a:p>
            <a:p>
              <a:pPr marL="342900" marR="0" indent="-342900" defTabSz="914400" rtl="0" eaLnBrk="1" fontAlgn="base" latinLnBrk="1" hangingPunct="1">
                <a:lnSpc>
                  <a:spcPct val="15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lang="ko-KR" altLang="en-US" sz="1800" dirty="0" smtClean="0"/>
                <a:t>타 학습자</a:t>
              </a:r>
              <a:r>
                <a:rPr lang="ko-KR" altLang="en-US" sz="1800" dirty="0" smtClean="0"/>
                <a:t> 정보</a:t>
              </a:r>
              <a:r>
                <a:rPr lang="en-US" altLang="ko-KR" sz="1800" dirty="0" smtClean="0"/>
                <a:t> </a:t>
              </a:r>
              <a:r>
                <a:rPr lang="ko-KR" altLang="en-US" sz="1800" dirty="0" smtClean="0"/>
                <a:t>얻음</a:t>
              </a:r>
              <a:endParaRPr lang="en-US" altLang="ko-KR" sz="1800" dirty="0" smtClean="0"/>
            </a:p>
            <a:p>
              <a:pPr marL="342900" marR="0" indent="-342900" defTabSz="914400" rtl="0" eaLnBrk="1" fontAlgn="base" latinLnBrk="1" hangingPunct="1">
                <a:lnSpc>
                  <a:spcPct val="15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lang="en-US" altLang="ko-KR" sz="1800" dirty="0" smtClean="0"/>
                <a:t>Information </a:t>
              </a:r>
              <a:r>
                <a:rPr lang="en-US" altLang="ko-KR" sz="1800" dirty="0" smtClean="0"/>
                <a:t>List </a:t>
              </a:r>
              <a:r>
                <a:rPr lang="ko-KR" altLang="en-US" sz="1800" dirty="0" smtClean="0"/>
                <a:t>갱</a:t>
              </a:r>
              <a:r>
                <a:rPr lang="ko-KR" altLang="en-US" sz="1800" dirty="0"/>
                <a:t>신</a:t>
              </a:r>
              <a:endPara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800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829076" y="5458346"/>
              <a:ext cx="3284985" cy="1281434"/>
              <a:chOff x="5247149" y="4456106"/>
              <a:chExt cx="3495981" cy="1281434"/>
            </a:xfrm>
          </p:grpSpPr>
          <p:sp>
            <p:nvSpPr>
              <p:cNvPr id="17" name="모서리가 둥근 직사각형 16"/>
              <p:cNvSpPr/>
              <p:nvPr/>
            </p:nvSpPr>
            <p:spPr bwMode="auto">
              <a:xfrm>
                <a:off x="5247149" y="4909652"/>
                <a:ext cx="3469476" cy="82788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함초롬돋움" charset="0"/>
                  <a:ea typeface="함초롬돋움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256663" y="5021814"/>
                <a:ext cx="3486467" cy="587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dirty="0" smtClean="0"/>
                  <a:t>통신 프로토콜 정의</a:t>
                </a:r>
                <a:endParaRPr lang="en-US" altLang="ko-KR" sz="1800" dirty="0" smtClean="0"/>
              </a:p>
              <a:p>
                <a:r>
                  <a:rPr lang="en-US" altLang="ko-KR" sz="1800" dirty="0" smtClean="0"/>
                  <a:t>index | time | name (25byte)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70707" y="4456106"/>
                <a:ext cx="2148378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UDP Datagram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2985444" y="979140"/>
              <a:ext cx="2880319" cy="2042778"/>
              <a:chOff x="1706329" y="1043490"/>
              <a:chExt cx="2880319" cy="2042778"/>
            </a:xfrm>
          </p:grpSpPr>
          <p:sp>
            <p:nvSpPr>
              <p:cNvPr id="10" name="모서리가 둥근 직사각형 9"/>
              <p:cNvSpPr/>
              <p:nvPr/>
            </p:nvSpPr>
            <p:spPr bwMode="auto">
              <a:xfrm>
                <a:off x="1706329" y="1043490"/>
                <a:ext cx="2880319" cy="204277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2000" b="1" dirty="0" smtClean="0"/>
                  <a:t>&lt;</a:t>
                </a:r>
                <a:r>
                  <a:rPr lang="ko-KR" altLang="en-US" sz="2000" b="1" dirty="0" smtClean="0"/>
                  <a:t>일정 관리 시스템</a:t>
                </a:r>
                <a:r>
                  <a:rPr lang="en-US" altLang="ko-KR" sz="2000" b="1" dirty="0" smtClean="0"/>
                  <a:t>&gt;</a:t>
                </a:r>
                <a:endParaRPr lang="en-US" altLang="ko-KR" sz="2000" dirty="0" smtClean="0"/>
              </a:p>
              <a:p>
                <a:pPr marR="0" algn="ctr" defTabSz="914400" rtl="0" eaLnBrk="1" fontAlgn="base" latinLnBrk="1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altLang="ko-KR" sz="1000" dirty="0" smtClean="0"/>
              </a:p>
              <a:p>
                <a:pPr marR="0" algn="ctr" defTabSz="914400" rtl="0" eaLnBrk="1" fontAlgn="base" latinLnBrk="1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ko-KR" altLang="en-US" sz="1600" dirty="0" smtClean="0"/>
                  <a:t>학습자 정보 </a:t>
                </a:r>
                <a:r>
                  <a:rPr lang="ko-KR" altLang="en-US" sz="1600" dirty="0" smtClean="0"/>
                  <a:t>담는 변수</a:t>
                </a:r>
                <a:endParaRPr lang="en-US" altLang="ko-KR" sz="1600" dirty="0" smtClean="0"/>
              </a:p>
            </p:txBody>
          </p:sp>
          <p:sp>
            <p:nvSpPr>
              <p:cNvPr id="28" name="모서리가 둥근 직사각형 27"/>
              <p:cNvSpPr/>
              <p:nvPr/>
            </p:nvSpPr>
            <p:spPr bwMode="auto">
              <a:xfrm>
                <a:off x="2188061" y="2483650"/>
                <a:ext cx="1916853" cy="39604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700" b="1" dirty="0" smtClean="0"/>
                  <a:t>Information List</a:t>
                </a:r>
                <a:endParaRPr kumimoji="1" lang="ko-KR" altLang="en-US" sz="1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20" name="위쪽 화살표 19"/>
            <p:cNvSpPr/>
            <p:nvPr/>
          </p:nvSpPr>
          <p:spPr bwMode="auto">
            <a:xfrm>
              <a:off x="1378295" y="5458346"/>
              <a:ext cx="671044" cy="973244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함초롬돋움" charset="0"/>
                <a:ea typeface="함초롬돋움" charset="0"/>
              </a:endParaRPr>
            </a:p>
          </p:txBody>
        </p:sp>
        <p:sp>
          <p:nvSpPr>
            <p:cNvPr id="66" name="위쪽 화살표 65"/>
            <p:cNvSpPr/>
            <p:nvPr/>
          </p:nvSpPr>
          <p:spPr bwMode="auto">
            <a:xfrm flipV="1">
              <a:off x="6801867" y="5568739"/>
              <a:ext cx="671044" cy="993402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함초롬돋움" charset="0"/>
                <a:ea typeface="함초롬돋움" charset="0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0" y="187052"/>
            <a:ext cx="626304" cy="62630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044614" y="453568"/>
            <a:ext cx="86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(7 / 10)</a:t>
            </a:r>
            <a:endParaRPr lang="ko-KR" altLang="en-US" sz="1600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white">
          <a:xfrm>
            <a:off x="5073675" y="507633"/>
            <a:ext cx="31149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5pPr>
            <a:lvl6pPr marL="30654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6pPr>
            <a:lvl7pPr marL="35226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7pPr>
            <a:lvl8pPr marL="39798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8pPr>
            <a:lvl9pPr marL="44370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2017 </a:t>
            </a:r>
            <a:r>
              <a:rPr lang="ko-KR" altLang="en-US" b="1" dirty="0" err="1" smtClean="0">
                <a:solidFill>
                  <a:srgbClr val="262626"/>
                </a:solidFill>
                <a:latin typeface="Apple SD Gothic Neo" charset="-127"/>
              </a:rPr>
              <a:t>임베디드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 시스템 프로그래밍</a:t>
            </a: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 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최종발표</a:t>
            </a:r>
            <a:endParaRPr lang="en-US" altLang="ko-KR" b="1" dirty="0" smtClean="0">
              <a:solidFill>
                <a:srgbClr val="262626"/>
              </a:solidFill>
              <a:latin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5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6" name="Picture 5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447675"/>
            <a:ext cx="34607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17"/>
          <p:cNvSpPr>
            <a:spLocks noChangeArrowheads="1"/>
          </p:cNvSpPr>
          <p:nvPr/>
        </p:nvSpPr>
        <p:spPr bwMode="auto">
          <a:xfrm>
            <a:off x="712788" y="187052"/>
            <a:ext cx="420660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5pPr>
            <a:lvl6pPr marL="30654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6pPr>
            <a:lvl7pPr marL="35226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7pPr>
            <a:lvl8pPr marL="39798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8pPr>
            <a:lvl9pPr marL="44370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9pPr>
          </a:lstStyle>
          <a:p>
            <a:pPr eaLnBrk="1" latinLnBrk="1" hangingPunct="1">
              <a:defRPr/>
            </a:pPr>
            <a:r>
              <a:rPr lang="ko-KR" altLang="en-US" sz="3000" b="1" dirty="0" smtClean="0">
                <a:solidFill>
                  <a:srgbClr val="404040"/>
                </a:solidFill>
                <a:latin typeface="Apple SD Gothic Neo" charset="-127"/>
              </a:rPr>
              <a:t>구현 방법</a:t>
            </a:r>
            <a:r>
              <a:rPr lang="ko-KR" altLang="en-US" sz="1800" b="1" dirty="0" smtClean="0">
                <a:solidFill>
                  <a:srgbClr val="404040"/>
                </a:solidFill>
                <a:latin typeface="Apple SD Gothic Neo" charset="-127"/>
              </a:rPr>
              <a:t> </a:t>
            </a:r>
            <a:r>
              <a:rPr lang="en-US" altLang="ko-KR" sz="1700" b="1" dirty="0" smtClean="0">
                <a:solidFill>
                  <a:srgbClr val="404040"/>
                </a:solidFill>
                <a:latin typeface="Apple SD Gothic Neo" charset="-127"/>
              </a:rPr>
              <a:t>– Step 3 (</a:t>
            </a:r>
            <a:r>
              <a:rPr lang="ko-KR" altLang="en-US" sz="1700" b="1" dirty="0">
                <a:solidFill>
                  <a:srgbClr val="404040"/>
                </a:solidFill>
                <a:latin typeface="Apple SD Gothic Neo" charset="-127"/>
              </a:rPr>
              <a:t>애</a:t>
            </a:r>
            <a:r>
              <a:rPr lang="ko-KR" altLang="en-US" sz="1700" b="1" dirty="0" smtClean="0">
                <a:solidFill>
                  <a:srgbClr val="404040"/>
                </a:solidFill>
                <a:latin typeface="Apple SD Gothic Neo" charset="-127"/>
              </a:rPr>
              <a:t>플리케이션</a:t>
            </a:r>
            <a:r>
              <a:rPr lang="en-US" altLang="ko-KR" sz="1700" b="1" dirty="0" smtClean="0">
                <a:solidFill>
                  <a:srgbClr val="404040"/>
                </a:solidFill>
                <a:latin typeface="Apple SD Gothic Neo" charset="-127"/>
              </a:rPr>
              <a:t>)</a:t>
            </a: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823690" y="3067372"/>
            <a:ext cx="2592358" cy="31683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일정 관리 시스템</a:t>
            </a:r>
            <a:r>
              <a:rPr lang="en-US" altLang="ko-KR" sz="2000" b="1" dirty="0"/>
              <a:t>]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211118" y="855663"/>
            <a:ext cx="8570932" cy="5707010"/>
            <a:chOff x="211118" y="855663"/>
            <a:chExt cx="8570932" cy="5707010"/>
          </a:xfrm>
        </p:grpSpPr>
        <p:sp>
          <p:nvSpPr>
            <p:cNvPr id="17924" name="Line 516"/>
            <p:cNvSpPr>
              <a:spLocks noChangeShapeType="1"/>
            </p:cNvSpPr>
            <p:nvPr/>
          </p:nvSpPr>
          <p:spPr bwMode="auto">
            <a:xfrm>
              <a:off x="712788" y="855663"/>
              <a:ext cx="8069262" cy="1587"/>
            </a:xfrm>
            <a:prstGeom prst="line">
              <a:avLst/>
            </a:prstGeom>
            <a:noFill/>
            <a:ln w="9525" cmpd="sng">
              <a:solidFill>
                <a:srgbClr val="46A9C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latinLnBrk="1" hangingPunct="1">
                <a:spcBef>
                  <a:spcPct val="30000"/>
                </a:spcBef>
                <a:defRPr/>
              </a:pPr>
              <a:endParaRPr lang="en-US"/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2450493" y="1267172"/>
              <a:ext cx="1327038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b="1" dirty="0" smtClean="0"/>
                <a:t>초음</a:t>
              </a:r>
              <a:r>
                <a:rPr lang="ko-KR" altLang="en-US" sz="1600" b="1" dirty="0"/>
                <a:t>파</a:t>
              </a:r>
              <a:r>
                <a:rPr kumimoji="1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함초롬돋움" charset="0"/>
                  <a:ea typeface="함초롬돋움" charset="0"/>
                </a:rPr>
                <a:t> 센서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돋움" charset="0"/>
                <a:ea typeface="함초롬돋움" charset="0"/>
              </a:endParaRPr>
            </a:p>
          </p:txBody>
        </p:sp>
        <p:cxnSp>
          <p:nvCxnSpPr>
            <p:cNvPr id="5" name="직선 화살표 연결선 4"/>
            <p:cNvCxnSpPr>
              <a:stCxn id="4" idx="3"/>
            </p:cNvCxnSpPr>
            <p:nvPr/>
          </p:nvCxnSpPr>
          <p:spPr bwMode="auto">
            <a:xfrm flipV="1">
              <a:off x="3777531" y="1509449"/>
              <a:ext cx="1148215" cy="975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직선 화살표 연결선 13"/>
            <p:cNvCxnSpPr>
              <a:stCxn id="4" idx="1"/>
            </p:cNvCxnSpPr>
            <p:nvPr/>
          </p:nvCxnSpPr>
          <p:spPr bwMode="auto">
            <a:xfrm flipH="1">
              <a:off x="1421079" y="1519200"/>
              <a:ext cx="1029414" cy="266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직선 화살표 연결선 18"/>
            <p:cNvCxnSpPr>
              <a:stCxn id="8" idx="2"/>
            </p:cNvCxnSpPr>
            <p:nvPr/>
          </p:nvCxnSpPr>
          <p:spPr bwMode="auto">
            <a:xfrm flipH="1">
              <a:off x="4351638" y="2131268"/>
              <a:ext cx="1130443" cy="99418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직선 화살표 연결선 21"/>
            <p:cNvCxnSpPr>
              <a:stCxn id="2" idx="2"/>
            </p:cNvCxnSpPr>
            <p:nvPr/>
          </p:nvCxnSpPr>
          <p:spPr bwMode="auto">
            <a:xfrm>
              <a:off x="871113" y="2098340"/>
              <a:ext cx="962202" cy="102711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211118" y="2203276"/>
              <a:ext cx="1838221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FF0000"/>
                  </a:solidFill>
                </a:rPr>
                <a:t>fork() &amp; exec()</a:t>
              </a:r>
            </a:p>
            <a:p>
              <a:pPr algn="ctr"/>
              <a:r>
                <a:rPr lang="ko-KR" altLang="en-US" sz="1800" dirty="0" smtClean="0"/>
                <a:t>프로그램 실행</a:t>
              </a:r>
              <a:endParaRPr lang="ko-KR" altLang="en-US" sz="1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24720" y="2203276"/>
              <a:ext cx="18448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>
                  <a:solidFill>
                    <a:srgbClr val="FF0000"/>
                  </a:solidFill>
                </a:rPr>
                <a:t>시그널</a:t>
              </a:r>
              <a:r>
                <a:rPr lang="ko-KR" altLang="en-US" sz="1800" dirty="0" smtClean="0"/>
                <a:t>을 사용한 프로그램 종료</a:t>
              </a:r>
              <a:endParaRPr lang="ko-KR" altLang="en-US" sz="1800" dirty="0"/>
            </a:p>
          </p:txBody>
        </p:sp>
        <p:sp>
          <p:nvSpPr>
            <p:cNvPr id="28" name="모서리가 둥근 직사각형 27"/>
            <p:cNvSpPr/>
            <p:nvPr/>
          </p:nvSpPr>
          <p:spPr bwMode="auto">
            <a:xfrm>
              <a:off x="2013335" y="3739798"/>
              <a:ext cx="2196244" cy="23519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함초롬돋움" charset="0"/>
                  <a:ea typeface="함초롬돋움" charset="0"/>
                </a:rPr>
                <a:t>&lt;</a:t>
              </a:r>
              <a:r>
                <a:rPr kumimoji="1" lang="ko-KR" altLang="en-US" sz="1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함초롬돋움" charset="0"/>
                  <a:ea typeface="함초롬돋움" charset="0"/>
                </a:rPr>
                <a:t>사용자 일정</a:t>
              </a:r>
              <a:r>
                <a:rPr kumimoji="1" lang="en-US" altLang="ko-KR" sz="1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함초롬돋움" charset="0"/>
                  <a:ea typeface="함초롬돋움" charset="0"/>
                </a:rPr>
                <a:t>&gt;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 smtClean="0"/>
                <a:t>---------------------</a:t>
              </a:r>
              <a:endPara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돋움" charset="0"/>
                <a:ea typeface="함초롬돋움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과목 </a:t>
              </a: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/ </a:t>
              </a:r>
              <a:r>
                <a: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시간 </a:t>
              </a: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/ </a:t>
              </a:r>
              <a:r>
                <a: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밝기</a:t>
              </a:r>
              <a:endPara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수학 </a:t>
              </a:r>
              <a:r>
                <a:rPr lang="en-US" altLang="ko-KR" sz="1800" dirty="0"/>
                <a:t>/</a:t>
              </a:r>
              <a:r>
                <a:rPr kumimoji="1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r>
                <a:rPr lang="en-US" altLang="ko-KR" sz="1800" dirty="0" smtClean="0"/>
                <a:t>20</a:t>
              </a:r>
              <a:r>
                <a:rPr kumimoji="1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:00 </a:t>
              </a:r>
              <a:r>
                <a:rPr lang="en-US" altLang="ko-KR" sz="1800" dirty="0"/>
                <a:t>/</a:t>
              </a:r>
              <a:r>
                <a:rPr kumimoji="1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r>
                <a:rPr lang="en-US" altLang="ko-KR" sz="1800" dirty="0"/>
                <a:t>2</a:t>
              </a:r>
              <a:r>
                <a:rPr kumimoji="1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0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800" dirty="0" smtClean="0"/>
                <a:t>영어 </a:t>
              </a:r>
              <a:r>
                <a:rPr lang="en-US" altLang="ko-KR" sz="1800" dirty="0"/>
                <a:t>/</a:t>
              </a:r>
              <a:r>
                <a:rPr lang="en-US" altLang="ko-KR" sz="1800" dirty="0" smtClean="0"/>
                <a:t> 21:30 / </a:t>
              </a:r>
              <a:r>
                <a:rPr lang="en-US" altLang="ko-KR" sz="1800" dirty="0"/>
                <a:t>8</a:t>
              </a:r>
              <a:r>
                <a:rPr lang="en-US" altLang="ko-KR" sz="1800" dirty="0" smtClean="0"/>
                <a:t>0</a:t>
              </a:r>
              <a:endPara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돋움" charset="0"/>
                <a:ea typeface="함초롬돋움" charset="0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6910437" y="2566713"/>
              <a:ext cx="1700341" cy="2084835"/>
              <a:chOff x="5361707" y="3313528"/>
              <a:chExt cx="1700341" cy="2084835"/>
            </a:xfrm>
          </p:grpSpPr>
          <p:pic>
            <p:nvPicPr>
              <p:cNvPr id="2050" name="Picture 2" descr="C:\Users\장현우\Desktop\다운로드 (1)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1707" y="3698022"/>
                <a:ext cx="1700341" cy="1700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737943" y="3313528"/>
                <a:ext cx="122413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b="1" spc="600" dirty="0" smtClean="0"/>
                  <a:t>txt</a:t>
                </a:r>
                <a:endParaRPr lang="ko-KR" altLang="en-US" sz="4400" b="1" spc="600" dirty="0"/>
              </a:p>
            </p:txBody>
          </p:sp>
        </p:grpSp>
        <p:pic>
          <p:nvPicPr>
            <p:cNvPr id="36" name="Picture 2" descr="C:\Users\JangHyeonWoo\Desktop\159386629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876"/>
            <a:stretch/>
          </p:blipFill>
          <p:spPr bwMode="auto">
            <a:xfrm>
              <a:off x="7121306" y="4886503"/>
              <a:ext cx="1336745" cy="167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직선 화살표 연결선 32"/>
            <p:cNvCxnSpPr>
              <a:endCxn id="2050" idx="1"/>
            </p:cNvCxnSpPr>
            <p:nvPr/>
          </p:nvCxnSpPr>
          <p:spPr bwMode="auto">
            <a:xfrm flipV="1">
              <a:off x="4209579" y="3801378"/>
              <a:ext cx="2700858" cy="85017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4" name="모서리가 둥근 직사각형 33"/>
            <p:cNvSpPr/>
            <p:nvPr/>
          </p:nvSpPr>
          <p:spPr bwMode="auto">
            <a:xfrm>
              <a:off x="5001667" y="3947672"/>
              <a:ext cx="1341171" cy="4878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정보 관리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7" name="구부러진 연결선 36"/>
            <p:cNvCxnSpPr/>
            <p:nvPr/>
          </p:nvCxnSpPr>
          <p:spPr bwMode="auto">
            <a:xfrm>
              <a:off x="4209579" y="5613663"/>
              <a:ext cx="3013578" cy="550053"/>
            </a:xfrm>
            <a:prstGeom prst="curvedConnector3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모서리가 둥근 직사각형 37"/>
            <p:cNvSpPr/>
            <p:nvPr/>
          </p:nvSpPr>
          <p:spPr bwMode="auto">
            <a:xfrm>
              <a:off x="4797058" y="5587652"/>
              <a:ext cx="1860793" cy="5348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조명 밝기</a:t>
              </a:r>
              <a:r>
                <a:rPr lang="ko-KR" altLang="en-US" sz="1800" dirty="0" smtClean="0"/>
                <a:t> 변경</a:t>
              </a:r>
              <a:endPara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47" y="926634"/>
            <a:ext cx="1099932" cy="11717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59" y="926634"/>
            <a:ext cx="1104843" cy="120463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0" y="187052"/>
            <a:ext cx="626304" cy="62630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044614" y="453568"/>
            <a:ext cx="86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(8 / 10)</a:t>
            </a:r>
            <a:endParaRPr lang="ko-KR" altLang="en-US" sz="1600" dirty="0"/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white">
          <a:xfrm>
            <a:off x="5073675" y="507633"/>
            <a:ext cx="31149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5pPr>
            <a:lvl6pPr marL="30654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6pPr>
            <a:lvl7pPr marL="35226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7pPr>
            <a:lvl8pPr marL="39798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8pPr>
            <a:lvl9pPr marL="44370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2017 </a:t>
            </a:r>
            <a:r>
              <a:rPr lang="ko-KR" altLang="en-US" b="1" dirty="0" err="1" smtClean="0">
                <a:solidFill>
                  <a:srgbClr val="262626"/>
                </a:solidFill>
                <a:latin typeface="Apple SD Gothic Neo" charset="-127"/>
              </a:rPr>
              <a:t>임베디드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 시스템 프로그래밍</a:t>
            </a: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 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최종발표</a:t>
            </a:r>
            <a:endParaRPr lang="en-US" altLang="ko-KR" b="1" dirty="0" smtClean="0">
              <a:solidFill>
                <a:srgbClr val="262626"/>
              </a:solidFill>
              <a:latin typeface="Apple SD Gothic Neo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24728"/>
              </p:ext>
            </p:extLst>
          </p:nvPr>
        </p:nvGraphicFramePr>
        <p:xfrm>
          <a:off x="249139" y="1339180"/>
          <a:ext cx="8712968" cy="511257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584176"/>
                <a:gridCol w="2814512"/>
                <a:gridCol w="862856"/>
                <a:gridCol w="862856"/>
                <a:gridCol w="862856"/>
                <a:gridCol w="862856"/>
                <a:gridCol w="862856"/>
              </a:tblGrid>
              <a:tr h="4028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역할 분담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 smtClean="0"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lang="ko-KR" altLang="en-US" sz="2000" b="1" u="none" strike="noStrike" dirty="0" smtClean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 smtClean="0">
                          <a:effectLst/>
                          <a:latin typeface="+mn-ea"/>
                          <a:ea typeface="+mn-ea"/>
                        </a:rPr>
                        <a:t>6 </a:t>
                      </a:r>
                      <a:r>
                        <a:rPr lang="ko-KR" altLang="en-US" sz="2000" b="1" u="none" strike="noStrike" dirty="0" smtClean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041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1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700" b="1" u="none" strike="noStrike" dirty="0"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1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700" b="1" u="none" strike="noStrike" dirty="0"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700" b="1" u="none" strike="noStrike" dirty="0"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1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700" b="1" u="none" strike="noStrike" dirty="0"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1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700" b="1" u="none" strike="noStrike" dirty="0"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6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 smtClean="0"/>
                        <a:t>전체</a:t>
                      </a:r>
                      <a:endParaRPr lang="ko-KR" altLang="en-US" sz="1700" b="1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아이디어 회의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26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 smtClean="0"/>
                        <a:t>전체</a:t>
                      </a:r>
                      <a:endParaRPr lang="ko-KR" altLang="en-US" sz="1700" b="1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 구조 설계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26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 smtClean="0"/>
                        <a:t>윤지현</a:t>
                      </a:r>
                      <a:endParaRPr lang="ko-KR" altLang="en-US" sz="1700" b="1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 콜 </a:t>
                      </a:r>
                      <a:r>
                        <a:rPr lang="ko-KR" altLang="en-US" sz="18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26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 smtClean="0"/>
                        <a:t>윤지현</a:t>
                      </a:r>
                      <a:endParaRPr lang="ko-KR" altLang="en-US" sz="1700" b="1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</a:t>
                      </a:r>
                      <a:r>
                        <a:rPr lang="ko-KR" altLang="en-US" sz="18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 컴파일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26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 smtClean="0"/>
                        <a:t>장현우</a:t>
                      </a:r>
                      <a:endParaRPr lang="ko-KR" altLang="en-US" sz="1700" b="1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오픈 소스 </a:t>
                      </a:r>
                      <a:r>
                        <a:rPr lang="ko-KR" altLang="en-US" sz="18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 탑재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26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 smtClean="0"/>
                        <a:t>최정우 </a:t>
                      </a:r>
                      <a:r>
                        <a:rPr lang="en-US" altLang="ko-KR" sz="1700" b="1" dirty="0" smtClean="0"/>
                        <a:t>/ </a:t>
                      </a:r>
                      <a:r>
                        <a:rPr lang="ko-KR" altLang="en-US" sz="1700" b="1" dirty="0" smtClean="0"/>
                        <a:t>김지훈</a:t>
                      </a:r>
                      <a:endParaRPr lang="ko-KR" altLang="en-US" sz="1700" b="1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일정관리 시스템 구현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26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 smtClean="0"/>
                        <a:t>장현우 </a:t>
                      </a:r>
                      <a:r>
                        <a:rPr lang="en-US" altLang="ko-KR" sz="1700" b="1" dirty="0" smtClean="0"/>
                        <a:t>/ </a:t>
                      </a:r>
                      <a:r>
                        <a:rPr lang="ko-KR" altLang="en-US" sz="1700" b="1" dirty="0" smtClean="0"/>
                        <a:t>윤지현</a:t>
                      </a:r>
                      <a:endParaRPr lang="ko-KR" altLang="en-US" sz="1700" b="1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다중통신 구현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26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 smtClean="0"/>
                        <a:t>김지훈</a:t>
                      </a:r>
                      <a:endParaRPr lang="ko-KR" altLang="en-US" sz="1700" b="1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dirty="0" smtClean="0">
                          <a:latin typeface="굴림" pitchFamily="50" charset="-127"/>
                          <a:ea typeface="굴림" pitchFamily="50" charset="-127"/>
                        </a:rPr>
                        <a:t>초음파 센서 적용</a:t>
                      </a:r>
                      <a:endParaRPr lang="ko-KR" altLang="en-US" sz="1800" b="1" i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26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 smtClean="0"/>
                        <a:t>김지훈</a:t>
                      </a:r>
                      <a:endParaRPr lang="ko-KR" altLang="en-US" sz="1700" b="1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스마트 </a:t>
                      </a:r>
                      <a:r>
                        <a:rPr lang="ko-KR" altLang="en-US" sz="1800" b="1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조명 </a:t>
                      </a:r>
                      <a:r>
                        <a:rPr lang="ko-KR" altLang="en-US" sz="18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적용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26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 smtClean="0"/>
                        <a:t>전체</a:t>
                      </a:r>
                      <a:endParaRPr lang="ko-KR" altLang="en-US" sz="1700" b="1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 결합 및 테스트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26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 smtClean="0"/>
                        <a:t>전체</a:t>
                      </a:r>
                      <a:endParaRPr lang="ko-KR" altLang="en-US" sz="1700" b="1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 마무리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itchFamily="18" charset="-127"/>
                      </a:endParaRP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73063" y="147563"/>
            <a:ext cx="8408987" cy="709687"/>
            <a:chOff x="373063" y="147563"/>
            <a:chExt cx="8408987" cy="709687"/>
          </a:xfrm>
        </p:grpSpPr>
        <p:sp>
          <p:nvSpPr>
            <p:cNvPr id="2" name="Line 4"/>
            <p:cNvSpPr>
              <a:spLocks noChangeShapeType="1"/>
            </p:cNvSpPr>
            <p:nvPr/>
          </p:nvSpPr>
          <p:spPr bwMode="auto">
            <a:xfrm>
              <a:off x="712788" y="855663"/>
              <a:ext cx="8069262" cy="1587"/>
            </a:xfrm>
            <a:prstGeom prst="line">
              <a:avLst/>
            </a:prstGeom>
            <a:noFill/>
            <a:ln w="9525" cmpd="sng">
              <a:solidFill>
                <a:srgbClr val="46A9C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latinLnBrk="1" hangingPunct="1">
                <a:spcBef>
                  <a:spcPct val="30000"/>
                </a:spcBef>
                <a:defRPr/>
              </a:pPr>
              <a:endParaRPr lang="en-US"/>
            </a:p>
          </p:txBody>
        </p:sp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712788" y="147563"/>
              <a:ext cx="3432350" cy="61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1pPr>
              <a:lvl2pPr marL="98901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2pPr>
              <a:lvl3pPr marL="152876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3pPr>
              <a:lvl4pPr marL="206851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4pPr>
              <a:lvl5pPr marL="2608263" indent="-449263" defTabSz="898525"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5pPr>
              <a:lvl6pPr marL="30654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6pPr>
              <a:lvl7pPr marL="35226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7pPr>
              <a:lvl8pPr marL="39798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8pPr>
              <a:lvl9pPr marL="4437063" indent="-449263" defTabSz="898525" fontAlgn="base" latinLnBrk="1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charset="0"/>
                  <a:ea typeface="함초롬돋움" charset="0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3400" b="1" dirty="0" smtClean="0">
                  <a:solidFill>
                    <a:srgbClr val="404040"/>
                  </a:solidFill>
                  <a:latin typeface="Apple SD Gothic Neo" charset="-127"/>
                </a:rPr>
                <a:t>역할분담 및 일정</a:t>
              </a:r>
              <a:endParaRPr lang="en-US" altLang="ko-KR" sz="3400" b="1" dirty="0" smtClean="0">
                <a:solidFill>
                  <a:srgbClr val="404040"/>
                </a:solidFill>
                <a:latin typeface="Apple SD Gothic Neo" charset="-127"/>
              </a:endParaRPr>
            </a:p>
          </p:txBody>
        </p:sp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63" y="447675"/>
              <a:ext cx="346075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0" y="187052"/>
            <a:ext cx="626304" cy="6263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44614" y="453568"/>
            <a:ext cx="86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(9 / 10)</a:t>
            </a:r>
            <a:endParaRPr lang="ko-KR" altLang="en-US" sz="16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white">
          <a:xfrm>
            <a:off x="5073675" y="507633"/>
            <a:ext cx="31149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5pPr>
            <a:lvl6pPr marL="30654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6pPr>
            <a:lvl7pPr marL="35226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7pPr>
            <a:lvl8pPr marL="39798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8pPr>
            <a:lvl9pPr marL="4437063" indent="-449263" defTabSz="898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charset="0"/>
                <a:ea typeface="함초롬돋움" charset="0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2017 </a:t>
            </a:r>
            <a:r>
              <a:rPr lang="ko-KR" altLang="en-US" b="1" dirty="0" err="1" smtClean="0">
                <a:solidFill>
                  <a:srgbClr val="262626"/>
                </a:solidFill>
                <a:latin typeface="Apple SD Gothic Neo" charset="-127"/>
              </a:rPr>
              <a:t>임베디드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 시스템 프로그래밍</a:t>
            </a:r>
            <a:r>
              <a:rPr lang="en-US" altLang="ko-KR" b="1" dirty="0" smtClean="0">
                <a:solidFill>
                  <a:srgbClr val="262626"/>
                </a:solidFill>
                <a:latin typeface="Apple SD Gothic Neo" charset="-127"/>
              </a:rPr>
              <a:t> </a:t>
            </a:r>
            <a:r>
              <a:rPr lang="ko-KR" altLang="en-US" b="1" dirty="0" smtClean="0">
                <a:solidFill>
                  <a:srgbClr val="262626"/>
                </a:solidFill>
                <a:latin typeface="Apple SD Gothic Neo" charset="-127"/>
              </a:rPr>
              <a:t>최종발표</a:t>
            </a:r>
            <a:endParaRPr lang="en-US" altLang="ko-KR" b="1" dirty="0" smtClean="0">
              <a:solidFill>
                <a:srgbClr val="262626"/>
              </a:solidFill>
              <a:latin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0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슬라이드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제목 슬라이드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함초롬돋움" charset="0"/>
            <a:ea typeface="함초롬돋움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함초롬돋움" charset="0"/>
            <a:ea typeface="함초롬돋움" charset="0"/>
          </a:defRPr>
        </a:defPPr>
      </a:lstStyle>
    </a:lnDef>
  </a:objectDefaults>
  <a:extraClrSchemeLst>
    <a:extraClrScheme>
      <a:clrScheme name="제목 슬라이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목 슬라이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목 슬라이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목 슬라이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목 슬라이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목 슬라이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 슬라이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 슬라이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 슬라이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 슬라이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 슬라이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 슬라이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제목 및 내용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제목 및 내용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함초롬돋움" charset="0"/>
            <a:ea typeface="함초롬돋움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함초롬돋움" charset="0"/>
            <a:ea typeface="함초롬돋움" charset="0"/>
          </a:defRPr>
        </a:defPPr>
      </a:lstStyle>
    </a:lnDef>
  </a:objectDefaults>
  <a:extraClrSchemeLst>
    <a:extraClrScheme>
      <a:clrScheme name="제목 및 내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목 및 내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목 및 내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목 및 내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목 및 내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목 및 내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 및 내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 및 내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 및 내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 및 내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 및 내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 및 내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518</Words>
  <Application>Microsoft Office PowerPoint</Application>
  <PresentationFormat>사용자 지정</PresentationFormat>
  <Paragraphs>169</Paragraphs>
  <Slides>10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제목 슬라이드</vt:lpstr>
      <vt:lpstr>디자인 사용자 지정</vt:lpstr>
      <vt:lpstr>1_디자인 사용자 지정</vt:lpstr>
      <vt:lpstr>제목 및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김지훈</cp:lastModifiedBy>
  <cp:revision>188</cp:revision>
  <cp:lastPrinted>2134-04-25T14:50:05Z</cp:lastPrinted>
  <dcterms:created xsi:type="dcterms:W3CDTF">2017-03-21T14:41:09Z</dcterms:created>
  <dcterms:modified xsi:type="dcterms:W3CDTF">2017-06-18T14:08:22Z</dcterms:modified>
</cp:coreProperties>
</file>