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2014" autoAdjust="0"/>
  </p:normalViewPr>
  <p:slideViewPr>
    <p:cSldViewPr>
      <p:cViewPr>
        <p:scale>
          <a:sx n="200" d="100"/>
          <a:sy n="200" d="100"/>
        </p:scale>
        <p:origin x="-7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F79-E0A9-455D-A931-6B0F1DED066E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3EC1-A7BC-446A-B395-EAB50CB11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F79-E0A9-455D-A931-6B0F1DED066E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3EC1-A7BC-446A-B395-EAB50CB11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F79-E0A9-455D-A931-6B0F1DED066E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3EC1-A7BC-446A-B395-EAB50CB11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F79-E0A9-455D-A931-6B0F1DED066E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3EC1-A7BC-446A-B395-EAB50CB11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F79-E0A9-455D-A931-6B0F1DED066E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3EC1-A7BC-446A-B395-EAB50CB11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F79-E0A9-455D-A931-6B0F1DED066E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3EC1-A7BC-446A-B395-EAB50CB11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F79-E0A9-455D-A931-6B0F1DED066E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3EC1-A7BC-446A-B395-EAB50CB11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F79-E0A9-455D-A931-6B0F1DED066E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3EC1-A7BC-446A-B395-EAB50CB11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F79-E0A9-455D-A931-6B0F1DED066E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3EC1-A7BC-446A-B395-EAB50CB11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F79-E0A9-455D-A931-6B0F1DED066E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3EC1-A7BC-446A-B395-EAB50CB11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F79-E0A9-455D-A931-6B0F1DED066E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3EC1-A7BC-446A-B395-EAB50CB11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4F79-E0A9-455D-A931-6B0F1DED066E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33EC1-A7BC-446A-B395-EAB50CB11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77174"/>
            <a:ext cx="62395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내장객체 </a:t>
            </a:r>
            <a:r>
              <a:rPr lang="en-US" altLang="ko-KR" dirty="0"/>
              <a:t>(built-in object)</a:t>
            </a:r>
          </a:p>
          <a:p>
            <a:r>
              <a:rPr lang="en-US" altLang="ko-KR" sz="1600" dirty="0"/>
              <a:t> - _</a:t>
            </a:r>
            <a:r>
              <a:rPr lang="en-US" altLang="ko-KR" sz="1600" dirty="0" err="1"/>
              <a:t>jspService</a:t>
            </a:r>
            <a:r>
              <a:rPr lang="en-US" altLang="ko-KR" sz="1600" dirty="0"/>
              <a:t> method</a:t>
            </a:r>
            <a:r>
              <a:rPr lang="ko-KR" altLang="en-US" sz="1600" dirty="0"/>
              <a:t>안에 정의된 객체들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- </a:t>
            </a:r>
            <a:r>
              <a:rPr lang="en-US" altLang="ko-KR" sz="1600" dirty="0" err="1"/>
              <a:t>scriptlet</a:t>
            </a:r>
            <a:r>
              <a:rPr lang="en-US" altLang="ko-KR" sz="1600" dirty="0"/>
              <a:t>( &lt;% %&gt; ), expression( &lt;%= %&gt; )</a:t>
            </a:r>
            <a:r>
              <a:rPr lang="ko-KR" altLang="en-US" sz="1600" dirty="0"/>
              <a:t>에서 사용할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98325"/>
              </p:ext>
            </p:extLst>
          </p:nvPr>
        </p:nvGraphicFramePr>
        <p:xfrm>
          <a:off x="607888" y="1420182"/>
          <a:ext cx="687334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7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내장객체명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하는 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request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HttpServletRequest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웹의 </a:t>
                      </a:r>
                      <a:r>
                        <a:rPr lang="ko-KR" altLang="en-US" sz="1200" dirty="0" err="1"/>
                        <a:t>파라메터</a:t>
                      </a:r>
                      <a:r>
                        <a:rPr lang="ko-KR" altLang="en-US" sz="1200" dirty="0"/>
                        <a:t> 받기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 err="1"/>
                        <a:t>접속자에</a:t>
                      </a:r>
                      <a:r>
                        <a:rPr lang="ko-KR" altLang="en-US" sz="1200" baseline="0" dirty="0"/>
                        <a:t> 정보 얻기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관계유지객체 사용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dirty="0"/>
                        <a:t>값을 저장하고 사용할 때</a:t>
                      </a:r>
                      <a:r>
                        <a:rPr lang="en-US" altLang="ko-KR" sz="1200" baseline="0" dirty="0"/>
                        <a:t>), </a:t>
                      </a:r>
                      <a:r>
                        <a:rPr lang="ko-KR" altLang="en-US" sz="1200" baseline="0" dirty="0"/>
                        <a:t>페이지이동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response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HttpServletResponse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응답 방식의 처리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페이지이동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관계유지객체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out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JspWriter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브라우저로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session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HttpSession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관계유지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값을 저장하고 사용할 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pageContext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PageContext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값을 저장하고 사용할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application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ServletContext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값을 저장하고 사용할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exception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Throwable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예외처리할</a:t>
                      </a:r>
                      <a:r>
                        <a:rPr lang="ko-KR" altLang="en-US" sz="1200" dirty="0"/>
                        <a:t> 때</a:t>
                      </a:r>
                      <a:r>
                        <a:rPr lang="en-US" altLang="ko-KR" sz="1200" dirty="0"/>
                        <a:t>.( </a:t>
                      </a:r>
                      <a:r>
                        <a:rPr lang="ko-KR" altLang="en-US" sz="1200" dirty="0"/>
                        <a:t>페이지 </a:t>
                      </a:r>
                      <a:r>
                        <a:rPr lang="ko-KR" altLang="en-US" sz="1200" dirty="0" err="1"/>
                        <a:t>지시자에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isErrorPage</a:t>
                      </a:r>
                      <a:r>
                        <a:rPr lang="en-US" altLang="ko-KR" sz="1200" baseline="0" dirty="0"/>
                        <a:t>=true</a:t>
                      </a:r>
                    </a:p>
                    <a:p>
                      <a:pPr latinLnBrk="1"/>
                      <a:r>
                        <a:rPr lang="ko-KR" altLang="en-US" sz="1200" baseline="0" dirty="0"/>
                        <a:t>인 설정에서만 제공되는 객체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2910" y="4143380"/>
            <a:ext cx="4692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scope </a:t>
            </a:r>
            <a:r>
              <a:rPr lang="ko-KR" altLang="en-US" sz="1400" dirty="0"/>
              <a:t>객체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pageContext</a:t>
            </a:r>
            <a:r>
              <a:rPr lang="en-US" altLang="ko-KR" sz="1400" dirty="0"/>
              <a:t>, request, session, application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2172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en-US" altLang="ko-KR" sz="1600" b="1" dirty="0"/>
              <a:t>request</a:t>
            </a:r>
            <a:r>
              <a:rPr lang="en-US" altLang="ko-KR" sz="1600" dirty="0"/>
              <a:t> </a:t>
            </a:r>
            <a:r>
              <a:rPr lang="ko-KR" altLang="en-US" sz="1600" dirty="0"/>
              <a:t>내장객체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-</a:t>
            </a:r>
            <a:r>
              <a:rPr lang="ko-KR" altLang="en-US" sz="1600" dirty="0"/>
              <a:t>접속자의 정보 얻기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-</a:t>
            </a:r>
            <a:r>
              <a:rPr lang="ko-KR" altLang="en-US" sz="1600" dirty="0"/>
              <a:t>요청 경로 얻기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500174"/>
            <a:ext cx="714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http://domain:port/context/</a:t>
            </a:r>
            <a:r>
              <a:rPr lang="ko-KR" altLang="en-US" sz="1600" dirty="0"/>
              <a:t>요청파일명</a:t>
            </a:r>
            <a:r>
              <a:rPr lang="en-US" altLang="ko-KR" sz="1600" b="1" dirty="0"/>
              <a:t>?</a:t>
            </a:r>
            <a:r>
              <a:rPr lang="en-US" altLang="ko-KR" sz="1600" dirty="0"/>
              <a:t>parameter</a:t>
            </a:r>
            <a:r>
              <a:rPr lang="ko-KR" altLang="en-US" sz="1600" dirty="0"/>
              <a:t>명</a:t>
            </a:r>
            <a:r>
              <a:rPr lang="en-US" altLang="ko-KR" sz="1600" dirty="0"/>
              <a:t>=</a:t>
            </a:r>
            <a:r>
              <a:rPr lang="ko-KR" altLang="en-US" sz="1600" dirty="0"/>
              <a:t>값</a:t>
            </a:r>
            <a:r>
              <a:rPr lang="en-US" altLang="ko-KR" sz="1600" b="1" dirty="0"/>
              <a:t>&amp;</a:t>
            </a:r>
            <a:r>
              <a:rPr lang="en-US" altLang="ko-KR" sz="1600" dirty="0"/>
              <a:t>parameter</a:t>
            </a:r>
            <a:r>
              <a:rPr lang="ko-KR" altLang="en-US" sz="1600" dirty="0"/>
              <a:t>명</a:t>
            </a:r>
            <a:r>
              <a:rPr lang="en-US" altLang="ko-KR" sz="1600" dirty="0"/>
              <a:t>=</a:t>
            </a:r>
            <a:r>
              <a:rPr lang="ko-KR" altLang="en-US" sz="1600" dirty="0"/>
              <a:t>값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00034" y="1857364"/>
            <a:ext cx="3571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8662" y="2428868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URL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rot="16200000" flipV="1">
            <a:off x="829445" y="2099459"/>
            <a:ext cx="571502" cy="8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43372" y="1785926"/>
            <a:ext cx="32147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V="1">
            <a:off x="4357686" y="1857364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14876" y="2143116"/>
            <a:ext cx="3329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QueryString</a:t>
            </a:r>
            <a:r>
              <a:rPr lang="en-US" altLang="ko-KR" sz="1200" dirty="0"/>
              <a:t> : GET</a:t>
            </a:r>
            <a:r>
              <a:rPr lang="ko-KR" altLang="en-US" sz="1200" dirty="0"/>
              <a:t>방식의 요청에서만 생성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&lt;form method=“get”&gt;</a:t>
            </a:r>
          </a:p>
          <a:p>
            <a:r>
              <a:rPr lang="en-US" altLang="ko-KR" sz="1200" dirty="0" err="1"/>
              <a:t>QueryString</a:t>
            </a:r>
            <a:r>
              <a:rPr lang="ko-KR" altLang="en-US" sz="1200" dirty="0"/>
              <a:t>을</a:t>
            </a:r>
            <a:r>
              <a:rPr lang="en-US" altLang="ko-KR" sz="1200" dirty="0"/>
              <a:t> URL</a:t>
            </a:r>
            <a:r>
              <a:rPr lang="ko-KR" altLang="en-US" sz="1200" dirty="0"/>
              <a:t>에 연결할 때 </a:t>
            </a:r>
            <a:r>
              <a:rPr lang="en-US" altLang="ko-KR" sz="1200" dirty="0"/>
              <a:t>?</a:t>
            </a:r>
            <a:r>
              <a:rPr lang="ko-KR" altLang="en-US" sz="1200" dirty="0"/>
              <a:t>기호가 사용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request.getQueryString</a:t>
            </a:r>
            <a:r>
              <a:rPr lang="en-US" altLang="ko-KR" sz="1200" dirty="0"/>
              <a:t>()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214810" y="1571612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 flipV="1">
            <a:off x="4786314" y="135729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86314" y="1071546"/>
            <a:ext cx="4125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Web Parameter, </a:t>
            </a:r>
            <a:r>
              <a:rPr lang="ko-KR" altLang="en-US" sz="1200" dirty="0"/>
              <a:t> </a:t>
            </a:r>
            <a:r>
              <a:rPr lang="en-US" altLang="ko-KR" sz="1200" dirty="0"/>
              <a:t> parameter</a:t>
            </a:r>
            <a:r>
              <a:rPr lang="ko-KR" altLang="en-US" sz="1200" dirty="0"/>
              <a:t>를 연결 할 때에는 </a:t>
            </a:r>
            <a:r>
              <a:rPr lang="en-US" altLang="ko-KR" sz="1200" dirty="0"/>
              <a:t>&amp;</a:t>
            </a:r>
            <a:r>
              <a:rPr lang="ko-KR" altLang="en-US" sz="1200" dirty="0"/>
              <a:t>가 사용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(“</a:t>
            </a:r>
            <a:r>
              <a:rPr lang="ko-KR" altLang="en-US" sz="1200" dirty="0" err="1"/>
              <a:t>파라메터명</a:t>
            </a:r>
            <a:r>
              <a:rPr lang="en-US" altLang="ko-KR" sz="1200" dirty="0"/>
              <a:t>”)</a:t>
            </a:r>
            <a:endParaRPr lang="ko-KR" altLang="en-US" sz="12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5857884" y="1571612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500694" y="1285860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00034" y="192880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5400000" flipH="1" flipV="1">
            <a:off x="357158" y="2000240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844" y="2357430"/>
            <a:ext cx="766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Protocol</a:t>
            </a:r>
            <a:endParaRPr lang="ko-KR" altLang="en-US" sz="12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1142976" y="1928802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6200000" flipV="1">
            <a:off x="1255130" y="2173838"/>
            <a:ext cx="509590" cy="162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05370" y="2509830"/>
            <a:ext cx="2017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domain,</a:t>
            </a:r>
          </a:p>
          <a:p>
            <a:r>
              <a:rPr lang="en-US" altLang="ko-KR" sz="1200" dirty="0"/>
              <a:t>(server name)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request.getServerName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1928794" y="1928802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16200000" flipV="1">
            <a:off x="2035951" y="2107397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00232" y="2143116"/>
            <a:ext cx="1890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port,</a:t>
            </a:r>
          </a:p>
          <a:p>
            <a:r>
              <a:rPr lang="en-US" altLang="ko-KR" sz="1200" dirty="0"/>
              <a:t>(server port)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request.getServerPort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2428860" y="1928802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16200000" flipV="1">
            <a:off x="3036083" y="2107397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92187" y="2295516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URI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00034" y="3286124"/>
            <a:ext cx="2724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요청 </a:t>
            </a:r>
            <a:r>
              <a:rPr lang="en-US" altLang="ko-KR" sz="1200" dirty="0"/>
              <a:t>URL :  </a:t>
            </a:r>
            <a:r>
              <a:rPr lang="en-US" altLang="ko-KR" sz="1200" dirty="0" err="1"/>
              <a:t>request.getRequestURL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071802" y="3643314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jsp_prj</a:t>
            </a:r>
            <a:r>
              <a:rPr lang="en-US" altLang="ko-KR" sz="1200" dirty="0"/>
              <a:t>/day0408/a.jsp</a:t>
            </a:r>
            <a:endParaRPr lang="ko-KR" altLang="en-US" sz="1200" dirty="0"/>
          </a:p>
        </p:txBody>
      </p:sp>
      <p:cxnSp>
        <p:nvCxnSpPr>
          <p:cNvPr id="56" name="직선 화살표 연결선 55"/>
          <p:cNvCxnSpPr/>
          <p:nvPr/>
        </p:nvCxnSpPr>
        <p:spPr>
          <a:xfrm rot="5400000" flipH="1" flipV="1">
            <a:off x="3178959" y="396478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54" idx="2"/>
          </p:cNvCxnSpPr>
          <p:nvPr/>
        </p:nvCxnSpPr>
        <p:spPr>
          <a:xfrm rot="10800000">
            <a:off x="3900716" y="3920314"/>
            <a:ext cx="314095" cy="223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071802" y="392906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786182" y="3929066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71934" y="4143380"/>
            <a:ext cx="194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servlet</a:t>
            </a:r>
            <a:r>
              <a:rPr lang="en-US" altLang="ko-KR" sz="1200" dirty="0"/>
              <a:t> path</a:t>
            </a:r>
          </a:p>
          <a:p>
            <a:r>
              <a:rPr lang="en-US" altLang="ko-KR" sz="1200" dirty="0" err="1"/>
              <a:t>request.getServletName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214546" y="4143380"/>
            <a:ext cx="1838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context path</a:t>
            </a:r>
          </a:p>
          <a:p>
            <a:r>
              <a:rPr lang="en-US" altLang="ko-KR" sz="1200" dirty="0" err="1"/>
              <a:t>request.getServletPath</a:t>
            </a:r>
            <a:r>
              <a:rPr lang="en-US" altLang="ko-KR" sz="1200" dirty="0"/>
              <a:t>()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0034" y="4643446"/>
            <a:ext cx="61641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접속자의 정보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err="1"/>
              <a:t>접속자</a:t>
            </a:r>
            <a:r>
              <a:rPr lang="ko-KR" altLang="en-US" sz="1600" dirty="0"/>
              <a:t> 컴퓨터의  </a:t>
            </a:r>
            <a:r>
              <a:rPr lang="en-US" altLang="ko-KR" sz="1600" dirty="0" err="1"/>
              <a:t>ip</a:t>
            </a:r>
            <a:r>
              <a:rPr lang="en-US" altLang="ko-KR" sz="1600" dirty="0"/>
              <a:t> address : </a:t>
            </a:r>
            <a:r>
              <a:rPr lang="en-US" altLang="ko-KR" sz="1600" dirty="0" err="1"/>
              <a:t>localhost</a:t>
            </a:r>
            <a:r>
              <a:rPr lang="ko-KR" altLang="en-US" sz="1600" dirty="0"/>
              <a:t>인 경우 </a:t>
            </a:r>
            <a:r>
              <a:rPr lang="en-US" altLang="ko-KR" sz="1600" dirty="0"/>
              <a:t>ipV6</a:t>
            </a:r>
            <a:r>
              <a:rPr lang="ko-KR" altLang="en-US" sz="1600" dirty="0"/>
              <a:t>로 얻어진다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request.getRemoteAddr</a:t>
            </a:r>
            <a:r>
              <a:rPr lang="en-US" altLang="ko-KR" sz="1600" dirty="0"/>
              <a:t>() </a:t>
            </a:r>
          </a:p>
          <a:p>
            <a:r>
              <a:rPr lang="en-US" altLang="ko-KR" sz="1600" dirty="0"/>
              <a:t> </a:t>
            </a:r>
          </a:p>
          <a:p>
            <a:r>
              <a:rPr lang="ko-KR" altLang="en-US" sz="1600" dirty="0" err="1"/>
              <a:t>접속자</a:t>
            </a:r>
            <a:r>
              <a:rPr lang="ko-KR" altLang="en-US" sz="1600" dirty="0"/>
              <a:t> 컴퓨터의 포트 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request.getRemotePort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V="1">
            <a:off x="1000100" y="2857496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5400000" flipH="1" flipV="1">
            <a:off x="-285784" y="314324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3786190"/>
            <a:ext cx="163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request.getProtocol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46" name="자유형 45"/>
          <p:cNvSpPr/>
          <p:nvPr/>
        </p:nvSpPr>
        <p:spPr>
          <a:xfrm>
            <a:off x="3476625" y="2463832"/>
            <a:ext cx="861911" cy="1250918"/>
          </a:xfrm>
          <a:custGeom>
            <a:avLst/>
            <a:gdLst>
              <a:gd name="connsiteX0" fmla="*/ 333375 w 861911"/>
              <a:gd name="connsiteY0" fmla="*/ 1250918 h 1250918"/>
              <a:gd name="connsiteX1" fmla="*/ 347663 w 861911"/>
              <a:gd name="connsiteY1" fmla="*/ 1241393 h 1250918"/>
              <a:gd name="connsiteX2" fmla="*/ 366713 w 861911"/>
              <a:gd name="connsiteY2" fmla="*/ 1227106 h 1250918"/>
              <a:gd name="connsiteX3" fmla="*/ 404813 w 861911"/>
              <a:gd name="connsiteY3" fmla="*/ 1208056 h 1250918"/>
              <a:gd name="connsiteX4" fmla="*/ 419100 w 861911"/>
              <a:gd name="connsiteY4" fmla="*/ 1198531 h 1250918"/>
              <a:gd name="connsiteX5" fmla="*/ 438150 w 861911"/>
              <a:gd name="connsiteY5" fmla="*/ 1189006 h 1250918"/>
              <a:gd name="connsiteX6" fmla="*/ 481013 w 861911"/>
              <a:gd name="connsiteY6" fmla="*/ 1165193 h 1250918"/>
              <a:gd name="connsiteX7" fmla="*/ 495300 w 861911"/>
              <a:gd name="connsiteY7" fmla="*/ 1150906 h 1250918"/>
              <a:gd name="connsiteX8" fmla="*/ 547688 w 861911"/>
              <a:gd name="connsiteY8" fmla="*/ 1112806 h 1250918"/>
              <a:gd name="connsiteX9" fmla="*/ 571500 w 861911"/>
              <a:gd name="connsiteY9" fmla="*/ 1088993 h 1250918"/>
              <a:gd name="connsiteX10" fmla="*/ 628650 w 861911"/>
              <a:gd name="connsiteY10" fmla="*/ 1050893 h 1250918"/>
              <a:gd name="connsiteX11" fmla="*/ 647700 w 861911"/>
              <a:gd name="connsiteY11" fmla="*/ 1041368 h 1250918"/>
              <a:gd name="connsiteX12" fmla="*/ 681038 w 861911"/>
              <a:gd name="connsiteY12" fmla="*/ 1003268 h 1250918"/>
              <a:gd name="connsiteX13" fmla="*/ 700088 w 861911"/>
              <a:gd name="connsiteY13" fmla="*/ 988981 h 1250918"/>
              <a:gd name="connsiteX14" fmla="*/ 709613 w 861911"/>
              <a:gd name="connsiteY14" fmla="*/ 969931 h 1250918"/>
              <a:gd name="connsiteX15" fmla="*/ 723900 w 861911"/>
              <a:gd name="connsiteY15" fmla="*/ 955643 h 1250918"/>
              <a:gd name="connsiteX16" fmla="*/ 733425 w 861911"/>
              <a:gd name="connsiteY16" fmla="*/ 931831 h 1250918"/>
              <a:gd name="connsiteX17" fmla="*/ 762000 w 861911"/>
              <a:gd name="connsiteY17" fmla="*/ 888968 h 1250918"/>
              <a:gd name="connsiteX18" fmla="*/ 771525 w 861911"/>
              <a:gd name="connsiteY18" fmla="*/ 865156 h 1250918"/>
              <a:gd name="connsiteX19" fmla="*/ 785813 w 861911"/>
              <a:gd name="connsiteY19" fmla="*/ 841343 h 1250918"/>
              <a:gd name="connsiteX20" fmla="*/ 790575 w 861911"/>
              <a:gd name="connsiteY20" fmla="*/ 822293 h 1250918"/>
              <a:gd name="connsiteX21" fmla="*/ 809625 w 861911"/>
              <a:gd name="connsiteY21" fmla="*/ 788956 h 1250918"/>
              <a:gd name="connsiteX22" fmla="*/ 828675 w 861911"/>
              <a:gd name="connsiteY22" fmla="*/ 731806 h 1250918"/>
              <a:gd name="connsiteX23" fmla="*/ 833438 w 861911"/>
              <a:gd name="connsiteY23" fmla="*/ 703231 h 1250918"/>
              <a:gd name="connsiteX24" fmla="*/ 842963 w 861911"/>
              <a:gd name="connsiteY24" fmla="*/ 684181 h 1250918"/>
              <a:gd name="connsiteX25" fmla="*/ 847725 w 861911"/>
              <a:gd name="connsiteY25" fmla="*/ 665131 h 1250918"/>
              <a:gd name="connsiteX26" fmla="*/ 842963 w 861911"/>
              <a:gd name="connsiteY26" fmla="*/ 355568 h 1250918"/>
              <a:gd name="connsiteX27" fmla="*/ 833438 w 861911"/>
              <a:gd name="connsiteY27" fmla="*/ 312706 h 1250918"/>
              <a:gd name="connsiteX28" fmla="*/ 828675 w 861911"/>
              <a:gd name="connsiteY28" fmla="*/ 279368 h 1250918"/>
              <a:gd name="connsiteX29" fmla="*/ 804863 w 861911"/>
              <a:gd name="connsiteY29" fmla="*/ 226981 h 1250918"/>
              <a:gd name="connsiteX30" fmla="*/ 790575 w 861911"/>
              <a:gd name="connsiteY30" fmla="*/ 198406 h 1250918"/>
              <a:gd name="connsiteX31" fmla="*/ 757238 w 861911"/>
              <a:gd name="connsiteY31" fmla="*/ 160306 h 1250918"/>
              <a:gd name="connsiteX32" fmla="*/ 728663 w 861911"/>
              <a:gd name="connsiteY32" fmla="*/ 126968 h 1250918"/>
              <a:gd name="connsiteX33" fmla="*/ 714375 w 861911"/>
              <a:gd name="connsiteY33" fmla="*/ 122206 h 1250918"/>
              <a:gd name="connsiteX34" fmla="*/ 647700 w 861911"/>
              <a:gd name="connsiteY34" fmla="*/ 88868 h 1250918"/>
              <a:gd name="connsiteX35" fmla="*/ 623888 w 861911"/>
              <a:gd name="connsiteY35" fmla="*/ 74581 h 1250918"/>
              <a:gd name="connsiteX36" fmla="*/ 609600 w 861911"/>
              <a:gd name="connsiteY36" fmla="*/ 69818 h 1250918"/>
              <a:gd name="connsiteX37" fmla="*/ 542925 w 861911"/>
              <a:gd name="connsiteY37" fmla="*/ 55531 h 1250918"/>
              <a:gd name="connsiteX38" fmla="*/ 504825 w 861911"/>
              <a:gd name="connsiteY38" fmla="*/ 41243 h 1250918"/>
              <a:gd name="connsiteX39" fmla="*/ 457200 w 861911"/>
              <a:gd name="connsiteY39" fmla="*/ 31718 h 1250918"/>
              <a:gd name="connsiteX40" fmla="*/ 423863 w 861911"/>
              <a:gd name="connsiteY40" fmla="*/ 26956 h 1250918"/>
              <a:gd name="connsiteX41" fmla="*/ 233363 w 861911"/>
              <a:gd name="connsiteY41" fmla="*/ 17431 h 1250918"/>
              <a:gd name="connsiteX42" fmla="*/ 100013 w 861911"/>
              <a:gd name="connsiteY42" fmla="*/ 7906 h 1250918"/>
              <a:gd name="connsiteX43" fmla="*/ 0 w 861911"/>
              <a:gd name="connsiteY43" fmla="*/ 3143 h 125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61911" h="1250918">
                <a:moveTo>
                  <a:pt x="333375" y="1250918"/>
                </a:moveTo>
                <a:cubicBezTo>
                  <a:pt x="338138" y="1247743"/>
                  <a:pt x="343005" y="1244720"/>
                  <a:pt x="347663" y="1241393"/>
                </a:cubicBezTo>
                <a:cubicBezTo>
                  <a:pt x="354122" y="1236780"/>
                  <a:pt x="359857" y="1231105"/>
                  <a:pt x="366713" y="1227106"/>
                </a:cubicBezTo>
                <a:cubicBezTo>
                  <a:pt x="378978" y="1219952"/>
                  <a:pt x="392999" y="1215932"/>
                  <a:pt x="404813" y="1208056"/>
                </a:cubicBezTo>
                <a:cubicBezTo>
                  <a:pt x="409575" y="1204881"/>
                  <a:pt x="414130" y="1201371"/>
                  <a:pt x="419100" y="1198531"/>
                </a:cubicBezTo>
                <a:cubicBezTo>
                  <a:pt x="425264" y="1195009"/>
                  <a:pt x="432130" y="1192769"/>
                  <a:pt x="438150" y="1189006"/>
                </a:cubicBezTo>
                <a:cubicBezTo>
                  <a:pt x="478422" y="1163835"/>
                  <a:pt x="434339" y="1183862"/>
                  <a:pt x="481013" y="1165193"/>
                </a:cubicBezTo>
                <a:cubicBezTo>
                  <a:pt x="485775" y="1160431"/>
                  <a:pt x="490004" y="1155067"/>
                  <a:pt x="495300" y="1150906"/>
                </a:cubicBezTo>
                <a:cubicBezTo>
                  <a:pt x="512279" y="1137566"/>
                  <a:pt x="532420" y="1128075"/>
                  <a:pt x="547688" y="1112806"/>
                </a:cubicBezTo>
                <a:cubicBezTo>
                  <a:pt x="555625" y="1104868"/>
                  <a:pt x="562583" y="1095812"/>
                  <a:pt x="571500" y="1088993"/>
                </a:cubicBezTo>
                <a:cubicBezTo>
                  <a:pt x="589687" y="1075085"/>
                  <a:pt x="608172" y="1061132"/>
                  <a:pt x="628650" y="1050893"/>
                </a:cubicBezTo>
                <a:cubicBezTo>
                  <a:pt x="635000" y="1047718"/>
                  <a:pt x="642020" y="1045628"/>
                  <a:pt x="647700" y="1041368"/>
                </a:cubicBezTo>
                <a:cubicBezTo>
                  <a:pt x="677380" y="1019108"/>
                  <a:pt x="656927" y="1027379"/>
                  <a:pt x="681038" y="1003268"/>
                </a:cubicBezTo>
                <a:cubicBezTo>
                  <a:pt x="686651" y="997655"/>
                  <a:pt x="693738" y="993743"/>
                  <a:pt x="700088" y="988981"/>
                </a:cubicBezTo>
                <a:cubicBezTo>
                  <a:pt x="703263" y="982631"/>
                  <a:pt x="705487" y="975708"/>
                  <a:pt x="709613" y="969931"/>
                </a:cubicBezTo>
                <a:cubicBezTo>
                  <a:pt x="713528" y="964450"/>
                  <a:pt x="720330" y="961354"/>
                  <a:pt x="723900" y="955643"/>
                </a:cubicBezTo>
                <a:cubicBezTo>
                  <a:pt x="728431" y="948394"/>
                  <a:pt x="729184" y="939253"/>
                  <a:pt x="733425" y="931831"/>
                </a:cubicBezTo>
                <a:cubicBezTo>
                  <a:pt x="741944" y="916922"/>
                  <a:pt x="753481" y="903877"/>
                  <a:pt x="762000" y="888968"/>
                </a:cubicBezTo>
                <a:cubicBezTo>
                  <a:pt x="766241" y="881546"/>
                  <a:pt x="767702" y="872802"/>
                  <a:pt x="771525" y="865156"/>
                </a:cubicBezTo>
                <a:cubicBezTo>
                  <a:pt x="775665" y="856876"/>
                  <a:pt x="781050" y="849281"/>
                  <a:pt x="785813" y="841343"/>
                </a:cubicBezTo>
                <a:cubicBezTo>
                  <a:pt x="787400" y="834993"/>
                  <a:pt x="787867" y="828252"/>
                  <a:pt x="790575" y="822293"/>
                </a:cubicBezTo>
                <a:cubicBezTo>
                  <a:pt x="795871" y="810641"/>
                  <a:pt x="805320" y="801009"/>
                  <a:pt x="809625" y="788956"/>
                </a:cubicBezTo>
                <a:cubicBezTo>
                  <a:pt x="838198" y="708952"/>
                  <a:pt x="790058" y="796168"/>
                  <a:pt x="828675" y="731806"/>
                </a:cubicBezTo>
                <a:cubicBezTo>
                  <a:pt x="830263" y="722281"/>
                  <a:pt x="830663" y="712480"/>
                  <a:pt x="833438" y="703231"/>
                </a:cubicBezTo>
                <a:cubicBezTo>
                  <a:pt x="835478" y="696431"/>
                  <a:pt x="840470" y="690829"/>
                  <a:pt x="842963" y="684181"/>
                </a:cubicBezTo>
                <a:cubicBezTo>
                  <a:pt x="845261" y="678052"/>
                  <a:pt x="846138" y="671481"/>
                  <a:pt x="847725" y="665131"/>
                </a:cubicBezTo>
                <a:cubicBezTo>
                  <a:pt x="861911" y="537465"/>
                  <a:pt x="855483" y="614301"/>
                  <a:pt x="842963" y="355568"/>
                </a:cubicBezTo>
                <a:cubicBezTo>
                  <a:pt x="842014" y="335961"/>
                  <a:pt x="838842" y="328918"/>
                  <a:pt x="833438" y="312706"/>
                </a:cubicBezTo>
                <a:cubicBezTo>
                  <a:pt x="831850" y="301593"/>
                  <a:pt x="831398" y="290258"/>
                  <a:pt x="828675" y="279368"/>
                </a:cubicBezTo>
                <a:cubicBezTo>
                  <a:pt x="824673" y="263361"/>
                  <a:pt x="811166" y="241163"/>
                  <a:pt x="804863" y="226981"/>
                </a:cubicBezTo>
                <a:cubicBezTo>
                  <a:pt x="796680" y="208570"/>
                  <a:pt x="804720" y="215380"/>
                  <a:pt x="790575" y="198406"/>
                </a:cubicBezTo>
                <a:cubicBezTo>
                  <a:pt x="746527" y="145547"/>
                  <a:pt x="814565" y="236741"/>
                  <a:pt x="757238" y="160306"/>
                </a:cubicBezTo>
                <a:cubicBezTo>
                  <a:pt x="745620" y="144816"/>
                  <a:pt x="747229" y="140229"/>
                  <a:pt x="728663" y="126968"/>
                </a:cubicBezTo>
                <a:cubicBezTo>
                  <a:pt x="724578" y="124050"/>
                  <a:pt x="719138" y="123793"/>
                  <a:pt x="714375" y="122206"/>
                </a:cubicBezTo>
                <a:cubicBezTo>
                  <a:pt x="647615" y="72134"/>
                  <a:pt x="776001" y="165848"/>
                  <a:pt x="647700" y="88868"/>
                </a:cubicBezTo>
                <a:cubicBezTo>
                  <a:pt x="639763" y="84106"/>
                  <a:pt x="632167" y="78721"/>
                  <a:pt x="623888" y="74581"/>
                </a:cubicBezTo>
                <a:cubicBezTo>
                  <a:pt x="619398" y="72336"/>
                  <a:pt x="614443" y="71139"/>
                  <a:pt x="609600" y="69818"/>
                </a:cubicBezTo>
                <a:cubicBezTo>
                  <a:pt x="551179" y="53885"/>
                  <a:pt x="592492" y="65444"/>
                  <a:pt x="542925" y="55531"/>
                </a:cubicBezTo>
                <a:cubicBezTo>
                  <a:pt x="507999" y="48546"/>
                  <a:pt x="539479" y="54238"/>
                  <a:pt x="504825" y="41243"/>
                </a:cubicBezTo>
                <a:cubicBezTo>
                  <a:pt x="493850" y="37128"/>
                  <a:pt x="466497" y="33148"/>
                  <a:pt x="457200" y="31718"/>
                </a:cubicBezTo>
                <a:cubicBezTo>
                  <a:pt x="446105" y="30011"/>
                  <a:pt x="435032" y="28073"/>
                  <a:pt x="423863" y="26956"/>
                </a:cubicBezTo>
                <a:cubicBezTo>
                  <a:pt x="344561" y="19026"/>
                  <a:pt x="330050" y="22705"/>
                  <a:pt x="233363" y="17431"/>
                </a:cubicBezTo>
                <a:cubicBezTo>
                  <a:pt x="188866" y="15004"/>
                  <a:pt x="144463" y="11081"/>
                  <a:pt x="100013" y="7906"/>
                </a:cubicBezTo>
                <a:cubicBezTo>
                  <a:pt x="44673" y="0"/>
                  <a:pt x="77901" y="3143"/>
                  <a:pt x="0" y="3143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571868" y="3286124"/>
            <a:ext cx="1857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request.getRequestURI</a:t>
            </a:r>
            <a:r>
              <a:rPr lang="en-US" altLang="ko-KR" sz="1200" dirty="0"/>
              <a:t>()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5518370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*JSP</a:t>
            </a:r>
            <a:r>
              <a:rPr lang="ko-KR" altLang="en-US" dirty="0"/>
              <a:t>요청</a:t>
            </a:r>
            <a:endParaRPr lang="en-US" altLang="ko-KR" dirty="0"/>
          </a:p>
          <a:p>
            <a:r>
              <a:rPr lang="en-US" altLang="ko-KR" sz="1600" dirty="0"/>
              <a:t> - HTML</a:t>
            </a:r>
            <a:r>
              <a:rPr lang="ko-KR" altLang="en-US" sz="1600" dirty="0"/>
              <a:t>에서 요청</a:t>
            </a:r>
            <a:endParaRPr lang="en-US" altLang="ko-KR" sz="1600" dirty="0"/>
          </a:p>
          <a:p>
            <a:r>
              <a:rPr lang="en-US" altLang="ko-KR" sz="1600" b="1" dirty="0"/>
              <a:t>  -link</a:t>
            </a:r>
          </a:p>
          <a:p>
            <a:r>
              <a:rPr lang="en-US" altLang="ko-KR" sz="1600" dirty="0"/>
              <a:t>   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=“</a:t>
            </a:r>
            <a:r>
              <a:rPr lang="en-US" altLang="ko-KR" sz="1600" dirty="0" err="1"/>
              <a:t>jsp</a:t>
            </a:r>
            <a:r>
              <a:rPr lang="ko-KR" altLang="en-US" sz="1600" dirty="0"/>
              <a:t>파일 </a:t>
            </a:r>
            <a:r>
              <a:rPr lang="en-US" altLang="ko-KR" sz="1600" dirty="0"/>
              <a:t>URL”&gt;</a:t>
            </a:r>
            <a:r>
              <a:rPr lang="ko-KR" altLang="en-US" sz="1600" dirty="0"/>
              <a:t>클릭</a:t>
            </a:r>
            <a:r>
              <a:rPr lang="en-US" altLang="ko-KR" sz="1600" dirty="0"/>
              <a:t>&lt;/a&gt;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  -form get</a:t>
            </a:r>
            <a:r>
              <a:rPr lang="ko-KR" altLang="en-US" sz="1600" b="1" dirty="0"/>
              <a:t>방식으로 요청</a:t>
            </a:r>
            <a:endParaRPr lang="en-US" altLang="ko-KR" sz="1600" b="1" dirty="0"/>
          </a:p>
          <a:p>
            <a:r>
              <a:rPr lang="en-US" altLang="ko-KR" sz="1600" dirty="0"/>
              <a:t>   &lt;form action=“</a:t>
            </a:r>
            <a:r>
              <a:rPr lang="en-US" altLang="ko-KR" sz="1600" dirty="0" err="1"/>
              <a:t>jsp</a:t>
            </a:r>
            <a:r>
              <a:rPr lang="ko-KR" altLang="en-US" sz="1600" dirty="0"/>
              <a:t>파일 </a:t>
            </a:r>
            <a:r>
              <a:rPr lang="en-US" altLang="ko-KR" sz="1600" dirty="0"/>
              <a:t>URL “ method=“get”&gt;</a:t>
            </a:r>
          </a:p>
          <a:p>
            <a:r>
              <a:rPr lang="en-US" altLang="ko-KR" sz="1600" dirty="0"/>
              <a:t>     &lt;input type=“submit”/&gt;</a:t>
            </a:r>
          </a:p>
          <a:p>
            <a:r>
              <a:rPr lang="en-US" altLang="ko-KR" sz="1600" dirty="0"/>
              <a:t>   &lt;/form&gt;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  -form post</a:t>
            </a:r>
            <a:r>
              <a:rPr lang="ko-KR" altLang="en-US" sz="1600" b="1" dirty="0"/>
              <a:t>방식으로 요청</a:t>
            </a:r>
            <a:endParaRPr lang="en-US" altLang="ko-KR" sz="1600" b="1" dirty="0"/>
          </a:p>
          <a:p>
            <a:r>
              <a:rPr lang="en-US" altLang="ko-KR" sz="1600" dirty="0"/>
              <a:t>   &lt;form action=“</a:t>
            </a:r>
            <a:r>
              <a:rPr lang="en-US" altLang="ko-KR" sz="1600" dirty="0" err="1"/>
              <a:t>jsp</a:t>
            </a:r>
            <a:r>
              <a:rPr lang="ko-KR" altLang="en-US" sz="1600" dirty="0"/>
              <a:t>파일 </a:t>
            </a:r>
            <a:r>
              <a:rPr lang="en-US" altLang="ko-KR" sz="1600" dirty="0"/>
              <a:t>URL “ method=“post”&gt;</a:t>
            </a:r>
          </a:p>
          <a:p>
            <a:r>
              <a:rPr lang="en-US" altLang="ko-KR" sz="1600" dirty="0"/>
              <a:t>     &lt;input type=“submit”/&gt;</a:t>
            </a:r>
          </a:p>
          <a:p>
            <a:r>
              <a:rPr lang="en-US" altLang="ko-KR" sz="1600" dirty="0"/>
              <a:t>   &lt;/form&gt;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- JavaScript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location.href</a:t>
            </a:r>
            <a:r>
              <a:rPr lang="en-US" altLang="ko-KR" sz="1600" dirty="0"/>
              <a:t>=“</a:t>
            </a:r>
            <a:r>
              <a:rPr lang="en-US" altLang="ko-KR" sz="1600" dirty="0" err="1"/>
              <a:t>jsp</a:t>
            </a:r>
            <a:r>
              <a:rPr lang="ko-KR" altLang="en-US" sz="1600" dirty="0"/>
              <a:t>파일 </a:t>
            </a:r>
            <a:r>
              <a:rPr lang="en-US" altLang="ko-KR" sz="1600" dirty="0"/>
              <a:t>URL”</a:t>
            </a:r>
          </a:p>
          <a:p>
            <a:r>
              <a:rPr lang="en-US" altLang="ko-KR" sz="1600" dirty="0"/>
              <a:t>   </a:t>
            </a:r>
          </a:p>
          <a:p>
            <a:r>
              <a:rPr lang="en-US" altLang="ko-KR" sz="1600" dirty="0"/>
              <a:t>   document.</a:t>
            </a:r>
            <a:r>
              <a:rPr lang="ko-KR" altLang="en-US" sz="1600" dirty="0" err="1"/>
              <a:t>폼이름</a:t>
            </a:r>
            <a:r>
              <a:rPr lang="en-US" altLang="ko-KR" sz="1600" b="1" dirty="0"/>
              <a:t>.submit();  </a:t>
            </a:r>
            <a:r>
              <a:rPr lang="en-US" altLang="ko-KR" sz="1600" dirty="0"/>
              <a:t>// &lt;form name=“</a:t>
            </a:r>
            <a:r>
              <a:rPr lang="ko-KR" altLang="en-US" sz="1600" dirty="0" err="1"/>
              <a:t>폼이름</a:t>
            </a:r>
            <a:r>
              <a:rPr lang="en-US" altLang="ko-KR" sz="1600" dirty="0"/>
              <a:t>”</a:t>
            </a:r>
          </a:p>
          <a:p>
            <a:r>
              <a:rPr lang="en-US" altLang="ko-KR" sz="1600" dirty="0"/>
              <a:t>  </a:t>
            </a:r>
          </a:p>
          <a:p>
            <a:r>
              <a:rPr lang="en-US" altLang="ko-KR" sz="1600" dirty="0"/>
              <a:t>   $(“selector</a:t>
            </a:r>
            <a:r>
              <a:rPr lang="en-US" altLang="ko-KR" sz="1600" b="1" dirty="0"/>
              <a:t>”).submit();  // &lt;form name=“” id=“”</a:t>
            </a:r>
          </a:p>
          <a:p>
            <a:endParaRPr lang="ko-KR" altLang="en-US" sz="16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2428860" y="571480"/>
            <a:ext cx="250033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 flipV="1">
            <a:off x="3000364" y="571480"/>
            <a:ext cx="200026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2066" y="428604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a.jsp</a:t>
            </a:r>
            <a:endParaRPr lang="ko-KR" altLang="en-US" sz="1400" dirty="0"/>
          </a:p>
        </p:txBody>
      </p:sp>
      <p:cxnSp>
        <p:nvCxnSpPr>
          <p:cNvPr id="15" name="직선 연결선 14"/>
          <p:cNvCxnSpPr/>
          <p:nvPr/>
        </p:nvCxnSpPr>
        <p:spPr>
          <a:xfrm rot="16200000" flipH="1">
            <a:off x="2928926" y="3357562"/>
            <a:ext cx="14287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 flipH="1" flipV="1">
            <a:off x="2928926" y="3357562"/>
            <a:ext cx="14287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02148"/>
            <a:ext cx="7921015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*JSP</a:t>
            </a:r>
            <a:r>
              <a:rPr lang="ko-KR" altLang="en-US" dirty="0"/>
              <a:t>요청</a:t>
            </a:r>
            <a:endParaRPr lang="en-US" altLang="ko-KR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서버에 존재하는 파일</a:t>
            </a:r>
            <a:r>
              <a:rPr lang="en-US" altLang="ko-KR" sz="1600" dirty="0"/>
              <a:t>(HTML, JSP)</a:t>
            </a:r>
            <a:r>
              <a:rPr lang="ko-KR" altLang="en-US" sz="1600" dirty="0"/>
              <a:t>을 클라이언트에서 처리하기 위해 호출하는 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작업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- </a:t>
            </a:r>
            <a:r>
              <a:rPr lang="ko-KR" altLang="en-US" sz="1600" dirty="0"/>
              <a:t>데이터는 </a:t>
            </a:r>
            <a:r>
              <a:rPr lang="ko-KR" altLang="en-US" sz="1600" b="1" dirty="0"/>
              <a:t>문자열</a:t>
            </a:r>
            <a:r>
              <a:rPr lang="ko-KR" altLang="en-US" sz="1600" dirty="0"/>
              <a:t>로만 전송된다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-web </a:t>
            </a:r>
            <a:r>
              <a:rPr lang="ko-KR" altLang="en-US" sz="1600" dirty="0"/>
              <a:t>요청방식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en-US" altLang="ko-KR" sz="1600" b="1" dirty="0"/>
              <a:t>:GET</a:t>
            </a:r>
            <a:r>
              <a:rPr lang="ko-KR" altLang="en-US" sz="1600" b="1" dirty="0"/>
              <a:t>방식</a:t>
            </a:r>
            <a:endParaRPr lang="en-US" altLang="ko-KR" sz="1600" b="1" dirty="0"/>
          </a:p>
          <a:p>
            <a:r>
              <a:rPr lang="en-US" altLang="ko-KR" sz="1600" dirty="0"/>
              <a:t>   -</a:t>
            </a:r>
            <a:r>
              <a:rPr lang="ko-KR" altLang="en-US" sz="1600" dirty="0"/>
              <a:t>사용자가 전송하는 데이터가 웹 브라우저의 </a:t>
            </a:r>
            <a:r>
              <a:rPr lang="ko-KR" altLang="en-US" sz="1600" dirty="0" err="1"/>
              <a:t>주소창으로</a:t>
            </a:r>
            <a:r>
              <a:rPr lang="ko-KR" altLang="en-US" sz="1600" dirty="0"/>
              <a:t> 전달되는 방식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- </a:t>
            </a:r>
            <a:r>
              <a:rPr lang="ko-KR" altLang="en-US" sz="1600" dirty="0"/>
              <a:t>보안이 필요 없는 </a:t>
            </a:r>
            <a:r>
              <a:rPr lang="en-US" altLang="ko-KR" sz="1600" dirty="0"/>
              <a:t>256</a:t>
            </a:r>
            <a:r>
              <a:rPr lang="ko-KR" altLang="en-US" sz="1600" dirty="0"/>
              <a:t>자 이하의 소용량 데이터를 전송할 때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- URL</a:t>
            </a:r>
            <a:r>
              <a:rPr lang="ko-KR" altLang="en-US" sz="1600" dirty="0"/>
              <a:t>에 직접 요청을하거나</a:t>
            </a:r>
            <a:r>
              <a:rPr lang="en-US" altLang="ko-KR" sz="1600" dirty="0"/>
              <a:t>, &lt;a&gt; </a:t>
            </a:r>
            <a:r>
              <a:rPr lang="ko-KR" altLang="en-US" sz="1600" dirty="0"/>
              <a:t>요청</a:t>
            </a:r>
            <a:r>
              <a:rPr lang="en-US" altLang="ko-KR" sz="1600" dirty="0"/>
              <a:t>, &lt;form method=“get”&gt;</a:t>
            </a:r>
            <a:r>
              <a:rPr lang="ko-KR" altLang="en-US" sz="1600" dirty="0"/>
              <a:t>인 경우</a:t>
            </a:r>
            <a:endParaRPr lang="en-US" altLang="ko-KR" sz="1600" dirty="0"/>
          </a:p>
          <a:p>
            <a:r>
              <a:rPr lang="en-US" altLang="ko-KR" sz="1600" dirty="0"/>
              <a:t>      get</a:t>
            </a:r>
            <a:r>
              <a:rPr lang="ko-KR" altLang="en-US" sz="1600" dirty="0"/>
              <a:t>방식으로 요청된다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 - file</a:t>
            </a:r>
            <a:r>
              <a:rPr lang="ko-KR" altLang="en-US" sz="1600" dirty="0"/>
              <a:t>전송을 할 수 없다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en-US" altLang="ko-KR" sz="1600" b="1" dirty="0"/>
              <a:t>:POST</a:t>
            </a:r>
            <a:r>
              <a:rPr lang="ko-KR" altLang="en-US" sz="1600" b="1" dirty="0"/>
              <a:t>방식</a:t>
            </a:r>
            <a:endParaRPr lang="en-US" altLang="ko-KR" sz="1600" b="1" dirty="0"/>
          </a:p>
          <a:p>
            <a:r>
              <a:rPr lang="en-US" altLang="ko-KR" sz="1600" dirty="0"/>
              <a:t>   - </a:t>
            </a:r>
            <a:r>
              <a:rPr lang="ko-KR" altLang="en-US" sz="1600" dirty="0"/>
              <a:t>사용자가 전송하는 데이터가 </a:t>
            </a:r>
            <a:r>
              <a:rPr lang="en-US" altLang="ko-KR" sz="1600" dirty="0"/>
              <a:t>HTTP Protocol</a:t>
            </a:r>
            <a:r>
              <a:rPr lang="ko-KR" altLang="en-US" sz="1600" dirty="0"/>
              <a:t> </a:t>
            </a:r>
            <a:r>
              <a:rPr lang="en-US" altLang="ko-KR" sz="1600" dirty="0"/>
              <a:t>header</a:t>
            </a:r>
            <a:r>
              <a:rPr lang="ko-KR" altLang="en-US" sz="1600" dirty="0"/>
              <a:t>에</a:t>
            </a:r>
            <a:r>
              <a:rPr lang="en-US" altLang="ko-KR" sz="1600" dirty="0"/>
              <a:t> payload</a:t>
            </a:r>
            <a:r>
              <a:rPr lang="ko-KR" altLang="en-US" sz="1600" dirty="0"/>
              <a:t>로 전달되는 방식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- </a:t>
            </a:r>
            <a:r>
              <a:rPr lang="ko-KR" altLang="en-US" sz="1600" dirty="0"/>
              <a:t>보안이 필요한 </a:t>
            </a:r>
            <a:r>
              <a:rPr lang="en-US" altLang="ko-KR" sz="1600" dirty="0"/>
              <a:t>256</a:t>
            </a:r>
            <a:r>
              <a:rPr lang="ko-KR" altLang="en-US" sz="1600" dirty="0"/>
              <a:t>자 이상의 대용량 데이터를 전송할 때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- &lt;form method=“post”&gt;</a:t>
            </a:r>
            <a:r>
              <a:rPr lang="ko-KR" altLang="en-US" sz="1600" dirty="0"/>
              <a:t>인 경우만 </a:t>
            </a:r>
            <a:r>
              <a:rPr lang="en-US" altLang="ko-KR" sz="1600" dirty="0"/>
              <a:t>post</a:t>
            </a:r>
            <a:r>
              <a:rPr lang="ko-KR" altLang="en-US" sz="1600" dirty="0"/>
              <a:t>방식으로 요청된다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- file(binary data)</a:t>
            </a:r>
            <a:r>
              <a:rPr lang="ko-KR" altLang="en-US" sz="1600" dirty="0"/>
              <a:t>전송을 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*Apache Tomcat</a:t>
            </a:r>
            <a:r>
              <a:rPr lang="ko-KR" altLang="en-US" sz="1600" dirty="0"/>
              <a:t>이 </a:t>
            </a:r>
            <a:r>
              <a:rPr lang="en-US" altLang="ko-KR" sz="1600" dirty="0"/>
              <a:t>7.x</a:t>
            </a:r>
            <a:r>
              <a:rPr lang="ko-KR" altLang="en-US" sz="1600" dirty="0"/>
              <a:t>인 경우에는 </a:t>
            </a:r>
            <a:r>
              <a:rPr lang="en-US" altLang="ko-KR" sz="1600" dirty="0"/>
              <a:t>GET</a:t>
            </a:r>
            <a:r>
              <a:rPr lang="ko-KR" altLang="en-US" sz="1600" dirty="0"/>
              <a:t>방식과 </a:t>
            </a:r>
            <a:r>
              <a:rPr lang="en-US" altLang="ko-KR" sz="1600" dirty="0"/>
              <a:t>POST</a:t>
            </a:r>
            <a:r>
              <a:rPr lang="ko-KR" altLang="en-US" sz="1600" dirty="0"/>
              <a:t>방식 모두 한글이 깨졌으나</a:t>
            </a:r>
            <a:endParaRPr lang="en-US" altLang="ko-KR" sz="1600" dirty="0"/>
          </a:p>
          <a:p>
            <a:r>
              <a:rPr lang="en-US" altLang="ko-KR" sz="1600" dirty="0"/>
              <a:t> 8.x</a:t>
            </a:r>
            <a:r>
              <a:rPr lang="ko-KR" altLang="en-US" sz="1600" dirty="0"/>
              <a:t>부터는 </a:t>
            </a:r>
            <a:r>
              <a:rPr lang="en-US" altLang="ko-KR" sz="1600" dirty="0"/>
              <a:t>GET</a:t>
            </a:r>
            <a:r>
              <a:rPr lang="ko-KR" altLang="en-US" sz="1600" dirty="0"/>
              <a:t>방식인 경우 </a:t>
            </a:r>
            <a:r>
              <a:rPr lang="en-US" altLang="ko-KR" sz="1600" dirty="0"/>
              <a:t>encoding</a:t>
            </a:r>
            <a:r>
              <a:rPr lang="ko-KR" altLang="en-US" sz="1600" dirty="0"/>
              <a:t>되어 한글이 깨지지 않는다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post</a:t>
            </a:r>
            <a:r>
              <a:rPr lang="ko-KR" altLang="en-US" sz="1600" dirty="0"/>
              <a:t>방식 </a:t>
            </a:r>
            <a:r>
              <a:rPr lang="ko-KR" altLang="en-US" sz="1600" dirty="0" err="1"/>
              <a:t>일때에는</a:t>
            </a:r>
            <a:r>
              <a:rPr lang="ko-KR" altLang="en-US" sz="1600" dirty="0"/>
              <a:t> </a:t>
            </a:r>
            <a:r>
              <a:rPr lang="en-US" altLang="ko-KR" sz="1600" dirty="0" err="1"/>
              <a:t>request.setCharacterEncoding</a:t>
            </a:r>
            <a:r>
              <a:rPr lang="en-US" altLang="ko-KR" sz="1600" dirty="0"/>
              <a:t>(“</a:t>
            </a:r>
            <a:r>
              <a:rPr lang="ko-KR" altLang="en-US" sz="1600" dirty="0"/>
              <a:t>변환할 </a:t>
            </a:r>
            <a:r>
              <a:rPr lang="en-US" altLang="ko-KR" sz="1600" dirty="0" err="1"/>
              <a:t>charset</a:t>
            </a:r>
            <a:r>
              <a:rPr lang="en-US" altLang="ko-KR" sz="1600" dirty="0"/>
              <a:t>”); 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r>
              <a:rPr lang="en-US" altLang="ko-KR" sz="1600" dirty="0"/>
              <a:t> request</a:t>
            </a:r>
            <a:r>
              <a:rPr lang="ko-KR" altLang="en-US" sz="1600" dirty="0"/>
              <a:t>가 사용되기전에 </a:t>
            </a:r>
            <a:r>
              <a:rPr lang="ko-KR" altLang="en-US" sz="1600" dirty="0" err="1"/>
              <a:t>처리해주어야한다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7303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*Web Parameter </a:t>
            </a:r>
            <a:r>
              <a:rPr lang="ko-KR" altLang="en-US" sz="1400" dirty="0"/>
              <a:t>받기</a:t>
            </a:r>
            <a:endParaRPr lang="en-US" altLang="ko-KR" sz="1400" dirty="0"/>
          </a:p>
          <a:p>
            <a:r>
              <a:rPr lang="en-US" altLang="ko-KR" sz="1400" dirty="0"/>
              <a:t> - HTML Form Control</a:t>
            </a:r>
            <a:r>
              <a:rPr lang="ko-KR" altLang="en-US" sz="1400" dirty="0"/>
              <a:t>의 값 받기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- HTML Form Control</a:t>
            </a:r>
            <a:r>
              <a:rPr lang="ko-KR" altLang="en-US" sz="1400" dirty="0"/>
              <a:t>에  </a:t>
            </a:r>
            <a:r>
              <a:rPr lang="en-US" altLang="ko-KR" sz="1400" dirty="0"/>
              <a:t>name</a:t>
            </a:r>
            <a:r>
              <a:rPr lang="ko-KR" altLang="en-US" sz="1400" dirty="0"/>
              <a:t>속성의 값이 유일하면 </a:t>
            </a:r>
            <a:r>
              <a:rPr lang="en-US" altLang="ko-KR" sz="1400" dirty="0" err="1"/>
              <a:t>request.getParameter</a:t>
            </a:r>
            <a:r>
              <a:rPr lang="ko-KR" altLang="en-US" sz="1400" dirty="0"/>
              <a:t>를 사용하고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name</a:t>
            </a:r>
            <a:r>
              <a:rPr lang="ko-KR" altLang="en-US" sz="1400" dirty="0"/>
              <a:t>속성의 값이 중복되면  </a:t>
            </a:r>
            <a:r>
              <a:rPr lang="en-US" altLang="ko-KR" sz="1400" dirty="0" err="1"/>
              <a:t>requeset.getParameterValues</a:t>
            </a:r>
            <a:r>
              <a:rPr lang="en-US" altLang="ko-KR" sz="1400" dirty="0"/>
              <a:t>() </a:t>
            </a:r>
            <a:r>
              <a:rPr lang="ko-KR" altLang="en-US" sz="1400" dirty="0"/>
              <a:t>를 사용한다</a:t>
            </a:r>
            <a:r>
              <a:rPr lang="en-US" altLang="ko-KR" sz="1400" dirty="0"/>
              <a:t>.    </a:t>
            </a:r>
          </a:p>
          <a:p>
            <a:r>
              <a:rPr lang="en-US" altLang="ko-KR" sz="1400" dirty="0"/>
              <a:t> - web parameter</a:t>
            </a:r>
            <a:r>
              <a:rPr lang="ko-KR" altLang="en-US" sz="1400" dirty="0"/>
              <a:t>는 문자열</a:t>
            </a:r>
            <a:r>
              <a:rPr lang="en-US" altLang="ko-KR" sz="1400" dirty="0"/>
              <a:t>(String)</a:t>
            </a:r>
            <a:r>
              <a:rPr lang="ko-KR" altLang="en-US" sz="1400" dirty="0"/>
              <a:t>만 데이터형으로 사용된다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42910" y="3286124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42910" y="421323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3071810"/>
            <a:ext cx="1130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Web Server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-8927" y="4049917"/>
            <a:ext cx="105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Web client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5988" y="2500306"/>
            <a:ext cx="386348" cy="4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6304" y="2500306"/>
            <a:ext cx="386348" cy="4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574550" y="2928934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a.jsp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04866" y="2937687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b.jsp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857760"/>
            <a:ext cx="2084970" cy="90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642910" y="4857760"/>
            <a:ext cx="288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http://localhost/jsp_prj/day0408/a.jsp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endCxn id="16" idx="2"/>
          </p:cNvCxnSpPr>
          <p:nvPr/>
        </p:nvCxnSpPr>
        <p:spPr>
          <a:xfrm rot="5400000" flipH="1" flipV="1">
            <a:off x="1407197" y="3513219"/>
            <a:ext cx="1723265" cy="110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43108" y="3643314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요청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rot="16200000" flipH="1">
            <a:off x="2321703" y="3750471"/>
            <a:ext cx="200026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549" y="3643314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응답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0298" y="5143512"/>
            <a:ext cx="3202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&lt;form action=“b.jsp”&gt;</a:t>
            </a:r>
          </a:p>
          <a:p>
            <a:r>
              <a:rPr lang="en-US" altLang="ko-KR" sz="1200" dirty="0"/>
              <a:t>  &lt;input type=“text” </a:t>
            </a:r>
            <a:r>
              <a:rPr lang="en-US" altLang="ko-KR" sz="1200" b="1" dirty="0"/>
              <a:t>name=“id”</a:t>
            </a:r>
            <a:r>
              <a:rPr lang="en-US" altLang="ko-KR" sz="1200" dirty="0"/>
              <a:t>/&gt;</a:t>
            </a:r>
          </a:p>
          <a:p>
            <a:r>
              <a:rPr lang="en-US" altLang="ko-KR" sz="1200" dirty="0"/>
              <a:t>  &lt;input type=“password” </a:t>
            </a:r>
            <a:r>
              <a:rPr lang="en-US" altLang="ko-KR" sz="1200" b="1" dirty="0"/>
              <a:t>name=“pass”</a:t>
            </a:r>
            <a:r>
              <a:rPr lang="en-US" altLang="ko-KR" sz="1200" dirty="0"/>
              <a:t>/&gt;</a:t>
            </a:r>
          </a:p>
          <a:p>
            <a:r>
              <a:rPr lang="en-US" altLang="ko-KR" sz="1200" dirty="0"/>
              <a:t> &lt;input type=“submit” value=“</a:t>
            </a:r>
            <a:r>
              <a:rPr lang="ko-KR" altLang="en-US" sz="1200" dirty="0"/>
              <a:t>전송</a:t>
            </a:r>
            <a:r>
              <a:rPr lang="en-US" altLang="ko-KR" sz="1200" dirty="0"/>
              <a:t>”/&gt;</a:t>
            </a:r>
          </a:p>
          <a:p>
            <a:r>
              <a:rPr lang="en-US" altLang="ko-KR" sz="1200" dirty="0"/>
              <a:t> &lt;/form&gt;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500430" y="6000768"/>
            <a:ext cx="92869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hong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00430" y="6286520"/>
            <a:ext cx="92869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71868" y="6572272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32" name="폭발 2 31"/>
          <p:cNvSpPr/>
          <p:nvPr/>
        </p:nvSpPr>
        <p:spPr>
          <a:xfrm>
            <a:off x="4143372" y="6572272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143372" y="3571876"/>
            <a:ext cx="19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</a:t>
            </a:r>
            <a:r>
              <a:rPr lang="ko-KR" altLang="en-US" sz="1200" dirty="0"/>
              <a:t>요청</a:t>
            </a:r>
            <a:r>
              <a:rPr lang="en-US" altLang="ko-KR" sz="1200" dirty="0"/>
              <a:t>URL</a:t>
            </a:r>
          </a:p>
          <a:p>
            <a:r>
              <a:rPr lang="en-US" altLang="ko-KR" sz="1200" dirty="0" err="1"/>
              <a:t>b.jsp?id</a:t>
            </a:r>
            <a:r>
              <a:rPr lang="en-US" altLang="ko-KR" sz="1200" dirty="0"/>
              <a:t>=</a:t>
            </a:r>
            <a:r>
              <a:rPr lang="en-US" altLang="ko-KR" sz="1200" dirty="0" err="1"/>
              <a:t>hong&amp;pass</a:t>
            </a:r>
            <a:r>
              <a:rPr lang="en-US" altLang="ko-KR" sz="1200" dirty="0"/>
              <a:t>=123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/>
          <p:nvPr/>
        </p:nvCxnSpPr>
        <p:spPr>
          <a:xfrm rot="5400000" flipH="1" flipV="1">
            <a:off x="3964777" y="4679165"/>
            <a:ext cx="1428760" cy="7143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5400000" flipH="1" flipV="1">
            <a:off x="4536281" y="4536289"/>
            <a:ext cx="1571636" cy="50006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29256" y="2000240"/>
            <a:ext cx="3764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</a:t>
            </a:r>
          </a:p>
          <a:p>
            <a:r>
              <a:rPr lang="en-US" altLang="ko-KR" sz="1200" dirty="0"/>
              <a:t>_</a:t>
            </a:r>
            <a:r>
              <a:rPr lang="en-US" altLang="ko-KR" sz="1200" dirty="0" err="1"/>
              <a:t>jspService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String value=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(“</a:t>
            </a:r>
            <a:r>
              <a:rPr lang="ko-KR" altLang="en-US" sz="1200" dirty="0"/>
              <a:t>이름</a:t>
            </a:r>
            <a:r>
              <a:rPr lang="en-US" altLang="ko-KR" sz="1200" dirty="0"/>
              <a:t>”)</a:t>
            </a:r>
          </a:p>
          <a:p>
            <a:endParaRPr lang="en-US" altLang="ko-KR" sz="1200" dirty="0"/>
          </a:p>
          <a:p>
            <a:r>
              <a:rPr lang="en-US" altLang="ko-KR" sz="1200" dirty="0"/>
              <a:t>5.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데이터로 </a:t>
            </a:r>
            <a:r>
              <a:rPr lang="ko-KR" altLang="en-US" sz="1200" dirty="0" err="1"/>
              <a:t>업무처리한</a:t>
            </a:r>
            <a:r>
              <a:rPr lang="ko-KR" altLang="en-US" sz="1200" dirty="0"/>
              <a:t> 후 </a:t>
            </a:r>
            <a:r>
              <a:rPr lang="en-US" altLang="ko-KR" sz="1200" dirty="0"/>
              <a:t>view</a:t>
            </a:r>
            <a:r>
              <a:rPr lang="ko-KR" altLang="en-US" sz="1200" dirty="0"/>
              <a:t>를 만들어 </a:t>
            </a:r>
            <a:endParaRPr lang="en-US" altLang="ko-KR" sz="1200" dirty="0"/>
          </a:p>
          <a:p>
            <a:r>
              <a:rPr lang="ko-KR" altLang="en-US" sz="1200" dirty="0" err="1"/>
              <a:t>접속자에게</a:t>
            </a:r>
            <a:r>
              <a:rPr lang="ko-KR" altLang="en-US" sz="1200" dirty="0"/>
              <a:t> 보여준다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41" name="자유형 40"/>
          <p:cNvSpPr/>
          <p:nvPr/>
        </p:nvSpPr>
        <p:spPr>
          <a:xfrm>
            <a:off x="4137660" y="3095285"/>
            <a:ext cx="2138998" cy="3572215"/>
          </a:xfrm>
          <a:custGeom>
            <a:avLst/>
            <a:gdLst>
              <a:gd name="connsiteX0" fmla="*/ 228600 w 2138998"/>
              <a:gd name="connsiteY0" fmla="*/ 3572215 h 3572215"/>
              <a:gd name="connsiteX1" fmla="*/ 312420 w 2138998"/>
              <a:gd name="connsiteY1" fmla="*/ 3564595 h 3572215"/>
              <a:gd name="connsiteX2" fmla="*/ 350520 w 2138998"/>
              <a:gd name="connsiteY2" fmla="*/ 3556975 h 3572215"/>
              <a:gd name="connsiteX3" fmla="*/ 480060 w 2138998"/>
              <a:gd name="connsiteY3" fmla="*/ 3541735 h 3572215"/>
              <a:gd name="connsiteX4" fmla="*/ 548640 w 2138998"/>
              <a:gd name="connsiteY4" fmla="*/ 3526495 h 3572215"/>
              <a:gd name="connsiteX5" fmla="*/ 571500 w 2138998"/>
              <a:gd name="connsiteY5" fmla="*/ 3518875 h 3572215"/>
              <a:gd name="connsiteX6" fmla="*/ 632460 w 2138998"/>
              <a:gd name="connsiteY6" fmla="*/ 3511255 h 3572215"/>
              <a:gd name="connsiteX7" fmla="*/ 723900 w 2138998"/>
              <a:gd name="connsiteY7" fmla="*/ 3496015 h 3572215"/>
              <a:gd name="connsiteX8" fmla="*/ 762000 w 2138998"/>
              <a:gd name="connsiteY8" fmla="*/ 3488395 h 3572215"/>
              <a:gd name="connsiteX9" fmla="*/ 807720 w 2138998"/>
              <a:gd name="connsiteY9" fmla="*/ 3473155 h 3572215"/>
              <a:gd name="connsiteX10" fmla="*/ 868680 w 2138998"/>
              <a:gd name="connsiteY10" fmla="*/ 3450295 h 3572215"/>
              <a:gd name="connsiteX11" fmla="*/ 891540 w 2138998"/>
              <a:gd name="connsiteY11" fmla="*/ 3435055 h 3572215"/>
              <a:gd name="connsiteX12" fmla="*/ 952500 w 2138998"/>
              <a:gd name="connsiteY12" fmla="*/ 3419815 h 3572215"/>
              <a:gd name="connsiteX13" fmla="*/ 998220 w 2138998"/>
              <a:gd name="connsiteY13" fmla="*/ 3396955 h 3572215"/>
              <a:gd name="connsiteX14" fmla="*/ 1028700 w 2138998"/>
              <a:gd name="connsiteY14" fmla="*/ 3389335 h 3572215"/>
              <a:gd name="connsiteX15" fmla="*/ 1074420 w 2138998"/>
              <a:gd name="connsiteY15" fmla="*/ 3366475 h 3572215"/>
              <a:gd name="connsiteX16" fmla="*/ 1120140 w 2138998"/>
              <a:gd name="connsiteY16" fmla="*/ 3358855 h 3572215"/>
              <a:gd name="connsiteX17" fmla="*/ 1158240 w 2138998"/>
              <a:gd name="connsiteY17" fmla="*/ 3351235 h 3572215"/>
              <a:gd name="connsiteX18" fmla="*/ 1203960 w 2138998"/>
              <a:gd name="connsiteY18" fmla="*/ 3328375 h 3572215"/>
              <a:gd name="connsiteX19" fmla="*/ 1249680 w 2138998"/>
              <a:gd name="connsiteY19" fmla="*/ 3313135 h 3572215"/>
              <a:gd name="connsiteX20" fmla="*/ 1287780 w 2138998"/>
              <a:gd name="connsiteY20" fmla="*/ 3290275 h 3572215"/>
              <a:gd name="connsiteX21" fmla="*/ 1371600 w 2138998"/>
              <a:gd name="connsiteY21" fmla="*/ 3252175 h 3572215"/>
              <a:gd name="connsiteX22" fmla="*/ 1409700 w 2138998"/>
              <a:gd name="connsiteY22" fmla="*/ 3244555 h 3572215"/>
              <a:gd name="connsiteX23" fmla="*/ 1463040 w 2138998"/>
              <a:gd name="connsiteY23" fmla="*/ 3206455 h 3572215"/>
              <a:gd name="connsiteX24" fmla="*/ 1546860 w 2138998"/>
              <a:gd name="connsiteY24" fmla="*/ 3168355 h 3572215"/>
              <a:gd name="connsiteX25" fmla="*/ 1592580 w 2138998"/>
              <a:gd name="connsiteY25" fmla="*/ 3137875 h 3572215"/>
              <a:gd name="connsiteX26" fmla="*/ 1638300 w 2138998"/>
              <a:gd name="connsiteY26" fmla="*/ 3115015 h 3572215"/>
              <a:gd name="connsiteX27" fmla="*/ 1706880 w 2138998"/>
              <a:gd name="connsiteY27" fmla="*/ 3061675 h 3572215"/>
              <a:gd name="connsiteX28" fmla="*/ 1828800 w 2138998"/>
              <a:gd name="connsiteY28" fmla="*/ 2977855 h 3572215"/>
              <a:gd name="connsiteX29" fmla="*/ 1859280 w 2138998"/>
              <a:gd name="connsiteY29" fmla="*/ 2954995 h 3572215"/>
              <a:gd name="connsiteX30" fmla="*/ 1920240 w 2138998"/>
              <a:gd name="connsiteY30" fmla="*/ 2894035 h 3572215"/>
              <a:gd name="connsiteX31" fmla="*/ 1943100 w 2138998"/>
              <a:gd name="connsiteY31" fmla="*/ 2878795 h 3572215"/>
              <a:gd name="connsiteX32" fmla="*/ 2011680 w 2138998"/>
              <a:gd name="connsiteY32" fmla="*/ 2779735 h 3572215"/>
              <a:gd name="connsiteX33" fmla="*/ 2049780 w 2138998"/>
              <a:gd name="connsiteY33" fmla="*/ 2726395 h 3572215"/>
              <a:gd name="connsiteX34" fmla="*/ 2072640 w 2138998"/>
              <a:gd name="connsiteY34" fmla="*/ 2680675 h 3572215"/>
              <a:gd name="connsiteX35" fmla="*/ 2087880 w 2138998"/>
              <a:gd name="connsiteY35" fmla="*/ 2650195 h 3572215"/>
              <a:gd name="connsiteX36" fmla="*/ 2095500 w 2138998"/>
              <a:gd name="connsiteY36" fmla="*/ 2627335 h 3572215"/>
              <a:gd name="connsiteX37" fmla="*/ 2118360 w 2138998"/>
              <a:gd name="connsiteY37" fmla="*/ 2589235 h 3572215"/>
              <a:gd name="connsiteX38" fmla="*/ 2125980 w 2138998"/>
              <a:gd name="connsiteY38" fmla="*/ 2558755 h 3572215"/>
              <a:gd name="connsiteX39" fmla="*/ 2110740 w 2138998"/>
              <a:gd name="connsiteY39" fmla="*/ 2261575 h 3572215"/>
              <a:gd name="connsiteX40" fmla="*/ 2103120 w 2138998"/>
              <a:gd name="connsiteY40" fmla="*/ 2238715 h 3572215"/>
              <a:gd name="connsiteX41" fmla="*/ 2087880 w 2138998"/>
              <a:gd name="connsiteY41" fmla="*/ 2208235 h 3572215"/>
              <a:gd name="connsiteX42" fmla="*/ 2057400 w 2138998"/>
              <a:gd name="connsiteY42" fmla="*/ 2170135 h 3572215"/>
              <a:gd name="connsiteX43" fmla="*/ 1981200 w 2138998"/>
              <a:gd name="connsiteY43" fmla="*/ 2093935 h 3572215"/>
              <a:gd name="connsiteX44" fmla="*/ 1950720 w 2138998"/>
              <a:gd name="connsiteY44" fmla="*/ 2071075 h 3572215"/>
              <a:gd name="connsiteX45" fmla="*/ 1920240 w 2138998"/>
              <a:gd name="connsiteY45" fmla="*/ 2032975 h 3572215"/>
              <a:gd name="connsiteX46" fmla="*/ 1851660 w 2138998"/>
              <a:gd name="connsiteY46" fmla="*/ 1987255 h 3572215"/>
              <a:gd name="connsiteX47" fmla="*/ 1805940 w 2138998"/>
              <a:gd name="connsiteY47" fmla="*/ 1956775 h 3572215"/>
              <a:gd name="connsiteX48" fmla="*/ 1744980 w 2138998"/>
              <a:gd name="connsiteY48" fmla="*/ 1911055 h 3572215"/>
              <a:gd name="connsiteX49" fmla="*/ 1714500 w 2138998"/>
              <a:gd name="connsiteY49" fmla="*/ 1903435 h 3572215"/>
              <a:gd name="connsiteX50" fmla="*/ 1645920 w 2138998"/>
              <a:gd name="connsiteY50" fmla="*/ 1872955 h 3572215"/>
              <a:gd name="connsiteX51" fmla="*/ 1584960 w 2138998"/>
              <a:gd name="connsiteY51" fmla="*/ 1842475 h 3572215"/>
              <a:gd name="connsiteX52" fmla="*/ 1524000 w 2138998"/>
              <a:gd name="connsiteY52" fmla="*/ 1827235 h 3572215"/>
              <a:gd name="connsiteX53" fmla="*/ 1440180 w 2138998"/>
              <a:gd name="connsiteY53" fmla="*/ 1811995 h 3572215"/>
              <a:gd name="connsiteX54" fmla="*/ 1371600 w 2138998"/>
              <a:gd name="connsiteY54" fmla="*/ 1781515 h 3572215"/>
              <a:gd name="connsiteX55" fmla="*/ 1318260 w 2138998"/>
              <a:gd name="connsiteY55" fmla="*/ 1773895 h 3572215"/>
              <a:gd name="connsiteX56" fmla="*/ 1295400 w 2138998"/>
              <a:gd name="connsiteY56" fmla="*/ 1766275 h 3572215"/>
              <a:gd name="connsiteX57" fmla="*/ 1264920 w 2138998"/>
              <a:gd name="connsiteY57" fmla="*/ 1751035 h 3572215"/>
              <a:gd name="connsiteX58" fmla="*/ 1211580 w 2138998"/>
              <a:gd name="connsiteY58" fmla="*/ 1743415 h 3572215"/>
              <a:gd name="connsiteX59" fmla="*/ 1165860 w 2138998"/>
              <a:gd name="connsiteY59" fmla="*/ 1720555 h 3572215"/>
              <a:gd name="connsiteX60" fmla="*/ 1127760 w 2138998"/>
              <a:gd name="connsiteY60" fmla="*/ 1712935 h 3572215"/>
              <a:gd name="connsiteX61" fmla="*/ 998220 w 2138998"/>
              <a:gd name="connsiteY61" fmla="*/ 1674835 h 3572215"/>
              <a:gd name="connsiteX62" fmla="*/ 960120 w 2138998"/>
              <a:gd name="connsiteY62" fmla="*/ 1667215 h 3572215"/>
              <a:gd name="connsiteX63" fmla="*/ 922020 w 2138998"/>
              <a:gd name="connsiteY63" fmla="*/ 1651975 h 3572215"/>
              <a:gd name="connsiteX64" fmla="*/ 868680 w 2138998"/>
              <a:gd name="connsiteY64" fmla="*/ 1636735 h 3572215"/>
              <a:gd name="connsiteX65" fmla="*/ 777240 w 2138998"/>
              <a:gd name="connsiteY65" fmla="*/ 1606255 h 3572215"/>
              <a:gd name="connsiteX66" fmla="*/ 754380 w 2138998"/>
              <a:gd name="connsiteY66" fmla="*/ 1598635 h 3572215"/>
              <a:gd name="connsiteX67" fmla="*/ 670560 w 2138998"/>
              <a:gd name="connsiteY67" fmla="*/ 1575775 h 3572215"/>
              <a:gd name="connsiteX68" fmla="*/ 609600 w 2138998"/>
              <a:gd name="connsiteY68" fmla="*/ 1552915 h 3572215"/>
              <a:gd name="connsiteX69" fmla="*/ 571500 w 2138998"/>
              <a:gd name="connsiteY69" fmla="*/ 1545295 h 3572215"/>
              <a:gd name="connsiteX70" fmla="*/ 525780 w 2138998"/>
              <a:gd name="connsiteY70" fmla="*/ 1522435 h 3572215"/>
              <a:gd name="connsiteX71" fmla="*/ 480060 w 2138998"/>
              <a:gd name="connsiteY71" fmla="*/ 1499575 h 3572215"/>
              <a:gd name="connsiteX72" fmla="*/ 419100 w 2138998"/>
              <a:gd name="connsiteY72" fmla="*/ 1476715 h 3572215"/>
              <a:gd name="connsiteX73" fmla="*/ 396240 w 2138998"/>
              <a:gd name="connsiteY73" fmla="*/ 1469095 h 3572215"/>
              <a:gd name="connsiteX74" fmla="*/ 342900 w 2138998"/>
              <a:gd name="connsiteY74" fmla="*/ 1438615 h 3572215"/>
              <a:gd name="connsiteX75" fmla="*/ 320040 w 2138998"/>
              <a:gd name="connsiteY75" fmla="*/ 1430995 h 3572215"/>
              <a:gd name="connsiteX76" fmla="*/ 243840 w 2138998"/>
              <a:gd name="connsiteY76" fmla="*/ 1392895 h 3572215"/>
              <a:gd name="connsiteX77" fmla="*/ 160020 w 2138998"/>
              <a:gd name="connsiteY77" fmla="*/ 1339555 h 3572215"/>
              <a:gd name="connsiteX78" fmla="*/ 137160 w 2138998"/>
              <a:gd name="connsiteY78" fmla="*/ 1309075 h 3572215"/>
              <a:gd name="connsiteX79" fmla="*/ 99060 w 2138998"/>
              <a:gd name="connsiteY79" fmla="*/ 1263355 h 3572215"/>
              <a:gd name="connsiteX80" fmla="*/ 83820 w 2138998"/>
              <a:gd name="connsiteY80" fmla="*/ 1232875 h 3572215"/>
              <a:gd name="connsiteX81" fmla="*/ 68580 w 2138998"/>
              <a:gd name="connsiteY81" fmla="*/ 1179535 h 3572215"/>
              <a:gd name="connsiteX82" fmla="*/ 53340 w 2138998"/>
              <a:gd name="connsiteY82" fmla="*/ 1156675 h 3572215"/>
              <a:gd name="connsiteX83" fmla="*/ 38100 w 2138998"/>
              <a:gd name="connsiteY83" fmla="*/ 1095715 h 3572215"/>
              <a:gd name="connsiteX84" fmla="*/ 22860 w 2138998"/>
              <a:gd name="connsiteY84" fmla="*/ 1042375 h 3572215"/>
              <a:gd name="connsiteX85" fmla="*/ 7620 w 2138998"/>
              <a:gd name="connsiteY85" fmla="*/ 935695 h 3572215"/>
              <a:gd name="connsiteX86" fmla="*/ 0 w 2138998"/>
              <a:gd name="connsiteY86" fmla="*/ 889975 h 3572215"/>
              <a:gd name="connsiteX87" fmla="*/ 7620 w 2138998"/>
              <a:gd name="connsiteY87" fmla="*/ 745195 h 3572215"/>
              <a:gd name="connsiteX88" fmla="*/ 22860 w 2138998"/>
              <a:gd name="connsiteY88" fmla="*/ 722335 h 3572215"/>
              <a:gd name="connsiteX89" fmla="*/ 68580 w 2138998"/>
              <a:gd name="connsiteY89" fmla="*/ 668995 h 3572215"/>
              <a:gd name="connsiteX90" fmla="*/ 114300 w 2138998"/>
              <a:gd name="connsiteY90" fmla="*/ 608035 h 3572215"/>
              <a:gd name="connsiteX91" fmla="*/ 129540 w 2138998"/>
              <a:gd name="connsiteY91" fmla="*/ 585175 h 3572215"/>
              <a:gd name="connsiteX92" fmla="*/ 175260 w 2138998"/>
              <a:gd name="connsiteY92" fmla="*/ 531835 h 3572215"/>
              <a:gd name="connsiteX93" fmla="*/ 205740 w 2138998"/>
              <a:gd name="connsiteY93" fmla="*/ 486115 h 3572215"/>
              <a:gd name="connsiteX94" fmla="*/ 220980 w 2138998"/>
              <a:gd name="connsiteY94" fmla="*/ 455635 h 3572215"/>
              <a:gd name="connsiteX95" fmla="*/ 274320 w 2138998"/>
              <a:gd name="connsiteY95" fmla="*/ 402295 h 3572215"/>
              <a:gd name="connsiteX96" fmla="*/ 327660 w 2138998"/>
              <a:gd name="connsiteY96" fmla="*/ 333715 h 3572215"/>
              <a:gd name="connsiteX97" fmla="*/ 365760 w 2138998"/>
              <a:gd name="connsiteY97" fmla="*/ 287995 h 3572215"/>
              <a:gd name="connsiteX98" fmla="*/ 403860 w 2138998"/>
              <a:gd name="connsiteY98" fmla="*/ 242275 h 3572215"/>
              <a:gd name="connsiteX99" fmla="*/ 449580 w 2138998"/>
              <a:gd name="connsiteY99" fmla="*/ 204175 h 3572215"/>
              <a:gd name="connsiteX100" fmla="*/ 472440 w 2138998"/>
              <a:gd name="connsiteY100" fmla="*/ 173695 h 3572215"/>
              <a:gd name="connsiteX101" fmla="*/ 518160 w 2138998"/>
              <a:gd name="connsiteY101" fmla="*/ 127975 h 3572215"/>
              <a:gd name="connsiteX102" fmla="*/ 556260 w 2138998"/>
              <a:gd name="connsiteY102" fmla="*/ 89875 h 3572215"/>
              <a:gd name="connsiteX103" fmla="*/ 571500 w 2138998"/>
              <a:gd name="connsiteY103" fmla="*/ 59395 h 3572215"/>
              <a:gd name="connsiteX104" fmla="*/ 617220 w 2138998"/>
              <a:gd name="connsiteY104" fmla="*/ 6055 h 357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2138998" h="3572215">
                <a:moveTo>
                  <a:pt x="228600" y="3572215"/>
                </a:moveTo>
                <a:cubicBezTo>
                  <a:pt x="256540" y="3569675"/>
                  <a:pt x="284581" y="3568075"/>
                  <a:pt x="312420" y="3564595"/>
                </a:cubicBezTo>
                <a:cubicBezTo>
                  <a:pt x="325271" y="3562989"/>
                  <a:pt x="337745" y="3559104"/>
                  <a:pt x="350520" y="3556975"/>
                </a:cubicBezTo>
                <a:cubicBezTo>
                  <a:pt x="401055" y="3548552"/>
                  <a:pt x="425891" y="3547152"/>
                  <a:pt x="480060" y="3541735"/>
                </a:cubicBezTo>
                <a:cubicBezTo>
                  <a:pt x="531521" y="3524581"/>
                  <a:pt x="468176" y="3544376"/>
                  <a:pt x="548640" y="3526495"/>
                </a:cubicBezTo>
                <a:cubicBezTo>
                  <a:pt x="556481" y="3524753"/>
                  <a:pt x="563597" y="3520312"/>
                  <a:pt x="571500" y="3518875"/>
                </a:cubicBezTo>
                <a:cubicBezTo>
                  <a:pt x="591648" y="3515212"/>
                  <a:pt x="612208" y="3514293"/>
                  <a:pt x="632460" y="3511255"/>
                </a:cubicBezTo>
                <a:cubicBezTo>
                  <a:pt x="663019" y="3506671"/>
                  <a:pt x="693470" y="3501385"/>
                  <a:pt x="723900" y="3496015"/>
                </a:cubicBezTo>
                <a:cubicBezTo>
                  <a:pt x="736654" y="3493764"/>
                  <a:pt x="749505" y="3491803"/>
                  <a:pt x="762000" y="3488395"/>
                </a:cubicBezTo>
                <a:cubicBezTo>
                  <a:pt x="777498" y="3484168"/>
                  <a:pt x="792480" y="3478235"/>
                  <a:pt x="807720" y="3473155"/>
                </a:cubicBezTo>
                <a:cubicBezTo>
                  <a:pt x="827505" y="3466560"/>
                  <a:pt x="850457" y="3459407"/>
                  <a:pt x="868680" y="3450295"/>
                </a:cubicBezTo>
                <a:cubicBezTo>
                  <a:pt x="876871" y="3446199"/>
                  <a:pt x="882965" y="3438271"/>
                  <a:pt x="891540" y="3435055"/>
                </a:cubicBezTo>
                <a:cubicBezTo>
                  <a:pt x="962700" y="3408370"/>
                  <a:pt x="901735" y="3442377"/>
                  <a:pt x="952500" y="3419815"/>
                </a:cubicBezTo>
                <a:cubicBezTo>
                  <a:pt x="968070" y="3412895"/>
                  <a:pt x="982400" y="3403283"/>
                  <a:pt x="998220" y="3396955"/>
                </a:cubicBezTo>
                <a:cubicBezTo>
                  <a:pt x="1007944" y="3393066"/>
                  <a:pt x="1018976" y="3393224"/>
                  <a:pt x="1028700" y="3389335"/>
                </a:cubicBezTo>
                <a:cubicBezTo>
                  <a:pt x="1044520" y="3383007"/>
                  <a:pt x="1058256" y="3371863"/>
                  <a:pt x="1074420" y="3366475"/>
                </a:cubicBezTo>
                <a:cubicBezTo>
                  <a:pt x="1089077" y="3361589"/>
                  <a:pt x="1104939" y="3361619"/>
                  <a:pt x="1120140" y="3358855"/>
                </a:cubicBezTo>
                <a:cubicBezTo>
                  <a:pt x="1132883" y="3356538"/>
                  <a:pt x="1145540" y="3353775"/>
                  <a:pt x="1158240" y="3351235"/>
                </a:cubicBezTo>
                <a:cubicBezTo>
                  <a:pt x="1173480" y="3343615"/>
                  <a:pt x="1188232" y="3334928"/>
                  <a:pt x="1203960" y="3328375"/>
                </a:cubicBezTo>
                <a:cubicBezTo>
                  <a:pt x="1218789" y="3322196"/>
                  <a:pt x="1235056" y="3319782"/>
                  <a:pt x="1249680" y="3313135"/>
                </a:cubicBezTo>
                <a:cubicBezTo>
                  <a:pt x="1263163" y="3307006"/>
                  <a:pt x="1274833" y="3297468"/>
                  <a:pt x="1287780" y="3290275"/>
                </a:cubicBezTo>
                <a:cubicBezTo>
                  <a:pt x="1307565" y="3279283"/>
                  <a:pt x="1355496" y="3257543"/>
                  <a:pt x="1371600" y="3252175"/>
                </a:cubicBezTo>
                <a:cubicBezTo>
                  <a:pt x="1383887" y="3248079"/>
                  <a:pt x="1397000" y="3247095"/>
                  <a:pt x="1409700" y="3244555"/>
                </a:cubicBezTo>
                <a:cubicBezTo>
                  <a:pt x="1427480" y="3231855"/>
                  <a:pt x="1444431" y="3217906"/>
                  <a:pt x="1463040" y="3206455"/>
                </a:cubicBezTo>
                <a:cubicBezTo>
                  <a:pt x="1565078" y="3143662"/>
                  <a:pt x="1457551" y="3217069"/>
                  <a:pt x="1546860" y="3168355"/>
                </a:cubicBezTo>
                <a:cubicBezTo>
                  <a:pt x="1562940" y="3159584"/>
                  <a:pt x="1576759" y="3147104"/>
                  <a:pt x="1592580" y="3137875"/>
                </a:cubicBezTo>
                <a:cubicBezTo>
                  <a:pt x="1607298" y="3129290"/>
                  <a:pt x="1624123" y="3124466"/>
                  <a:pt x="1638300" y="3115015"/>
                </a:cubicBezTo>
                <a:cubicBezTo>
                  <a:pt x="1662397" y="3098951"/>
                  <a:pt x="1681735" y="3076043"/>
                  <a:pt x="1706880" y="3061675"/>
                </a:cubicBezTo>
                <a:cubicBezTo>
                  <a:pt x="1787954" y="3015347"/>
                  <a:pt x="1740394" y="3045860"/>
                  <a:pt x="1828800" y="2977855"/>
                </a:cubicBezTo>
                <a:cubicBezTo>
                  <a:pt x="1838866" y="2970112"/>
                  <a:pt x="1850300" y="2963975"/>
                  <a:pt x="1859280" y="2954995"/>
                </a:cubicBezTo>
                <a:cubicBezTo>
                  <a:pt x="1879600" y="2934675"/>
                  <a:pt x="1896330" y="2909975"/>
                  <a:pt x="1920240" y="2894035"/>
                </a:cubicBezTo>
                <a:cubicBezTo>
                  <a:pt x="1927860" y="2888955"/>
                  <a:pt x="1936940" y="2885571"/>
                  <a:pt x="1943100" y="2878795"/>
                </a:cubicBezTo>
                <a:cubicBezTo>
                  <a:pt x="2044994" y="2766711"/>
                  <a:pt x="1967179" y="2849665"/>
                  <a:pt x="2011680" y="2779735"/>
                </a:cubicBezTo>
                <a:cubicBezTo>
                  <a:pt x="2023411" y="2761301"/>
                  <a:pt x="2037080" y="2744175"/>
                  <a:pt x="2049780" y="2726395"/>
                </a:cubicBezTo>
                <a:cubicBezTo>
                  <a:pt x="2063751" y="2684482"/>
                  <a:pt x="2049005" y="2722035"/>
                  <a:pt x="2072640" y="2680675"/>
                </a:cubicBezTo>
                <a:cubicBezTo>
                  <a:pt x="2078276" y="2670812"/>
                  <a:pt x="2083405" y="2660636"/>
                  <a:pt x="2087880" y="2650195"/>
                </a:cubicBezTo>
                <a:cubicBezTo>
                  <a:pt x="2091044" y="2642812"/>
                  <a:pt x="2091908" y="2634519"/>
                  <a:pt x="2095500" y="2627335"/>
                </a:cubicBezTo>
                <a:cubicBezTo>
                  <a:pt x="2102124" y="2614088"/>
                  <a:pt x="2110740" y="2601935"/>
                  <a:pt x="2118360" y="2589235"/>
                </a:cubicBezTo>
                <a:cubicBezTo>
                  <a:pt x="2120900" y="2579075"/>
                  <a:pt x="2125980" y="2569228"/>
                  <a:pt x="2125980" y="2558755"/>
                </a:cubicBezTo>
                <a:cubicBezTo>
                  <a:pt x="2125980" y="2433248"/>
                  <a:pt x="2138998" y="2360477"/>
                  <a:pt x="2110740" y="2261575"/>
                </a:cubicBezTo>
                <a:cubicBezTo>
                  <a:pt x="2108533" y="2253852"/>
                  <a:pt x="2106284" y="2246098"/>
                  <a:pt x="2103120" y="2238715"/>
                </a:cubicBezTo>
                <a:cubicBezTo>
                  <a:pt x="2098645" y="2228274"/>
                  <a:pt x="2094181" y="2217686"/>
                  <a:pt x="2087880" y="2208235"/>
                </a:cubicBezTo>
                <a:cubicBezTo>
                  <a:pt x="2078858" y="2194703"/>
                  <a:pt x="2068497" y="2182025"/>
                  <a:pt x="2057400" y="2170135"/>
                </a:cubicBezTo>
                <a:cubicBezTo>
                  <a:pt x="2032890" y="2143875"/>
                  <a:pt x="2009937" y="2115488"/>
                  <a:pt x="1981200" y="2093935"/>
                </a:cubicBezTo>
                <a:cubicBezTo>
                  <a:pt x="1971040" y="2086315"/>
                  <a:pt x="1959700" y="2080055"/>
                  <a:pt x="1950720" y="2071075"/>
                </a:cubicBezTo>
                <a:cubicBezTo>
                  <a:pt x="1939220" y="2059575"/>
                  <a:pt x="1931740" y="2044475"/>
                  <a:pt x="1920240" y="2032975"/>
                </a:cubicBezTo>
                <a:cubicBezTo>
                  <a:pt x="1895035" y="2007770"/>
                  <a:pt x="1880681" y="2009021"/>
                  <a:pt x="1851660" y="1987255"/>
                </a:cubicBezTo>
                <a:cubicBezTo>
                  <a:pt x="1805997" y="1953007"/>
                  <a:pt x="1851787" y="1972057"/>
                  <a:pt x="1805940" y="1956775"/>
                </a:cubicBezTo>
                <a:cubicBezTo>
                  <a:pt x="1782252" y="1933087"/>
                  <a:pt x="1779065" y="1926204"/>
                  <a:pt x="1744980" y="1911055"/>
                </a:cubicBezTo>
                <a:cubicBezTo>
                  <a:pt x="1735410" y="1906802"/>
                  <a:pt x="1724660" y="1905975"/>
                  <a:pt x="1714500" y="1903435"/>
                </a:cubicBezTo>
                <a:cubicBezTo>
                  <a:pt x="1601352" y="1835546"/>
                  <a:pt x="1737486" y="1912197"/>
                  <a:pt x="1645920" y="1872955"/>
                </a:cubicBezTo>
                <a:cubicBezTo>
                  <a:pt x="1568062" y="1839587"/>
                  <a:pt x="1696709" y="1876859"/>
                  <a:pt x="1584960" y="1842475"/>
                </a:cubicBezTo>
                <a:cubicBezTo>
                  <a:pt x="1564941" y="1836315"/>
                  <a:pt x="1544480" y="1831624"/>
                  <a:pt x="1524000" y="1827235"/>
                </a:cubicBezTo>
                <a:cubicBezTo>
                  <a:pt x="1476444" y="1817044"/>
                  <a:pt x="1484260" y="1823015"/>
                  <a:pt x="1440180" y="1811995"/>
                </a:cubicBezTo>
                <a:cubicBezTo>
                  <a:pt x="1374393" y="1795548"/>
                  <a:pt x="1481276" y="1815261"/>
                  <a:pt x="1371600" y="1781515"/>
                </a:cubicBezTo>
                <a:cubicBezTo>
                  <a:pt x="1354434" y="1776233"/>
                  <a:pt x="1336040" y="1776435"/>
                  <a:pt x="1318260" y="1773895"/>
                </a:cubicBezTo>
                <a:cubicBezTo>
                  <a:pt x="1310640" y="1771355"/>
                  <a:pt x="1302783" y="1769439"/>
                  <a:pt x="1295400" y="1766275"/>
                </a:cubicBezTo>
                <a:cubicBezTo>
                  <a:pt x="1284959" y="1761800"/>
                  <a:pt x="1275879" y="1754024"/>
                  <a:pt x="1264920" y="1751035"/>
                </a:cubicBezTo>
                <a:cubicBezTo>
                  <a:pt x="1247592" y="1746309"/>
                  <a:pt x="1229360" y="1745955"/>
                  <a:pt x="1211580" y="1743415"/>
                </a:cubicBezTo>
                <a:cubicBezTo>
                  <a:pt x="1196340" y="1735795"/>
                  <a:pt x="1181873" y="1726378"/>
                  <a:pt x="1165860" y="1720555"/>
                </a:cubicBezTo>
                <a:cubicBezTo>
                  <a:pt x="1153688" y="1716129"/>
                  <a:pt x="1140255" y="1716343"/>
                  <a:pt x="1127760" y="1712935"/>
                </a:cubicBezTo>
                <a:cubicBezTo>
                  <a:pt x="1084337" y="1701092"/>
                  <a:pt x="1042355" y="1683662"/>
                  <a:pt x="998220" y="1674835"/>
                </a:cubicBezTo>
                <a:cubicBezTo>
                  <a:pt x="985520" y="1672295"/>
                  <a:pt x="972525" y="1670937"/>
                  <a:pt x="960120" y="1667215"/>
                </a:cubicBezTo>
                <a:cubicBezTo>
                  <a:pt x="947019" y="1663285"/>
                  <a:pt x="934996" y="1656300"/>
                  <a:pt x="922020" y="1651975"/>
                </a:cubicBezTo>
                <a:cubicBezTo>
                  <a:pt x="904477" y="1646127"/>
                  <a:pt x="886313" y="1642303"/>
                  <a:pt x="868680" y="1636735"/>
                </a:cubicBezTo>
                <a:cubicBezTo>
                  <a:pt x="838043" y="1627060"/>
                  <a:pt x="807720" y="1616415"/>
                  <a:pt x="777240" y="1606255"/>
                </a:cubicBezTo>
                <a:cubicBezTo>
                  <a:pt x="769620" y="1603715"/>
                  <a:pt x="762172" y="1600583"/>
                  <a:pt x="754380" y="1598635"/>
                </a:cubicBezTo>
                <a:cubicBezTo>
                  <a:pt x="726482" y="1591660"/>
                  <a:pt x="697736" y="1584834"/>
                  <a:pt x="670560" y="1575775"/>
                </a:cubicBezTo>
                <a:cubicBezTo>
                  <a:pt x="649583" y="1568783"/>
                  <a:pt x="631002" y="1558265"/>
                  <a:pt x="609600" y="1552915"/>
                </a:cubicBezTo>
                <a:cubicBezTo>
                  <a:pt x="597035" y="1549774"/>
                  <a:pt x="584200" y="1547835"/>
                  <a:pt x="571500" y="1545295"/>
                </a:cubicBezTo>
                <a:cubicBezTo>
                  <a:pt x="523972" y="1513609"/>
                  <a:pt x="573102" y="1543467"/>
                  <a:pt x="525780" y="1522435"/>
                </a:cubicBezTo>
                <a:cubicBezTo>
                  <a:pt x="510210" y="1515515"/>
                  <a:pt x="495721" y="1506287"/>
                  <a:pt x="480060" y="1499575"/>
                </a:cubicBezTo>
                <a:cubicBezTo>
                  <a:pt x="460113" y="1491026"/>
                  <a:pt x="439495" y="1484131"/>
                  <a:pt x="419100" y="1476715"/>
                </a:cubicBezTo>
                <a:cubicBezTo>
                  <a:pt x="411551" y="1473970"/>
                  <a:pt x="403623" y="1472259"/>
                  <a:pt x="396240" y="1469095"/>
                </a:cubicBezTo>
                <a:cubicBezTo>
                  <a:pt x="302726" y="1429018"/>
                  <a:pt x="419427" y="1476879"/>
                  <a:pt x="342900" y="1438615"/>
                </a:cubicBezTo>
                <a:cubicBezTo>
                  <a:pt x="335716" y="1435023"/>
                  <a:pt x="327061" y="1434896"/>
                  <a:pt x="320040" y="1430995"/>
                </a:cubicBezTo>
                <a:cubicBezTo>
                  <a:pt x="245812" y="1389757"/>
                  <a:pt x="303407" y="1407787"/>
                  <a:pt x="243840" y="1392895"/>
                </a:cubicBezTo>
                <a:cubicBezTo>
                  <a:pt x="232701" y="1386212"/>
                  <a:pt x="165297" y="1346591"/>
                  <a:pt x="160020" y="1339555"/>
                </a:cubicBezTo>
                <a:cubicBezTo>
                  <a:pt x="152400" y="1329395"/>
                  <a:pt x="145425" y="1318718"/>
                  <a:pt x="137160" y="1309075"/>
                </a:cubicBezTo>
                <a:cubicBezTo>
                  <a:pt x="110143" y="1277555"/>
                  <a:pt x="118307" y="1297038"/>
                  <a:pt x="99060" y="1263355"/>
                </a:cubicBezTo>
                <a:cubicBezTo>
                  <a:pt x="93424" y="1253492"/>
                  <a:pt x="87808" y="1243511"/>
                  <a:pt x="83820" y="1232875"/>
                </a:cubicBezTo>
                <a:cubicBezTo>
                  <a:pt x="76496" y="1213343"/>
                  <a:pt x="77791" y="1197957"/>
                  <a:pt x="68580" y="1179535"/>
                </a:cubicBezTo>
                <a:cubicBezTo>
                  <a:pt x="64484" y="1171344"/>
                  <a:pt x="58420" y="1164295"/>
                  <a:pt x="53340" y="1156675"/>
                </a:cubicBezTo>
                <a:cubicBezTo>
                  <a:pt x="48260" y="1136355"/>
                  <a:pt x="44724" y="1115586"/>
                  <a:pt x="38100" y="1095715"/>
                </a:cubicBezTo>
                <a:cubicBezTo>
                  <a:pt x="30837" y="1073927"/>
                  <a:pt x="27644" y="1066295"/>
                  <a:pt x="22860" y="1042375"/>
                </a:cubicBezTo>
                <a:cubicBezTo>
                  <a:pt x="13769" y="996921"/>
                  <a:pt x="14644" y="984860"/>
                  <a:pt x="7620" y="935695"/>
                </a:cubicBezTo>
                <a:cubicBezTo>
                  <a:pt x="5435" y="920400"/>
                  <a:pt x="2540" y="905215"/>
                  <a:pt x="0" y="889975"/>
                </a:cubicBezTo>
                <a:cubicBezTo>
                  <a:pt x="2540" y="841715"/>
                  <a:pt x="1090" y="793079"/>
                  <a:pt x="7620" y="745195"/>
                </a:cubicBezTo>
                <a:cubicBezTo>
                  <a:pt x="8857" y="736121"/>
                  <a:pt x="17537" y="729787"/>
                  <a:pt x="22860" y="722335"/>
                </a:cubicBezTo>
                <a:cubicBezTo>
                  <a:pt x="88094" y="631008"/>
                  <a:pt x="6271" y="745151"/>
                  <a:pt x="68580" y="668995"/>
                </a:cubicBezTo>
                <a:cubicBezTo>
                  <a:pt x="84664" y="649336"/>
                  <a:pt x="100211" y="629169"/>
                  <a:pt x="114300" y="608035"/>
                </a:cubicBezTo>
                <a:cubicBezTo>
                  <a:pt x="119380" y="600415"/>
                  <a:pt x="123677" y="592210"/>
                  <a:pt x="129540" y="585175"/>
                </a:cubicBezTo>
                <a:cubicBezTo>
                  <a:pt x="209141" y="489654"/>
                  <a:pt x="89648" y="645984"/>
                  <a:pt x="175260" y="531835"/>
                </a:cubicBezTo>
                <a:cubicBezTo>
                  <a:pt x="191606" y="482798"/>
                  <a:pt x="170065" y="536059"/>
                  <a:pt x="205740" y="486115"/>
                </a:cubicBezTo>
                <a:cubicBezTo>
                  <a:pt x="212342" y="476872"/>
                  <a:pt x="214679" y="465086"/>
                  <a:pt x="220980" y="455635"/>
                </a:cubicBezTo>
                <a:cubicBezTo>
                  <a:pt x="246321" y="417624"/>
                  <a:pt x="244043" y="422480"/>
                  <a:pt x="274320" y="402295"/>
                </a:cubicBezTo>
                <a:cubicBezTo>
                  <a:pt x="295141" y="339833"/>
                  <a:pt x="259127" y="436514"/>
                  <a:pt x="327660" y="333715"/>
                </a:cubicBezTo>
                <a:cubicBezTo>
                  <a:pt x="365498" y="276958"/>
                  <a:pt x="316867" y="346667"/>
                  <a:pt x="365760" y="287995"/>
                </a:cubicBezTo>
                <a:cubicBezTo>
                  <a:pt x="393005" y="255301"/>
                  <a:pt x="367431" y="272632"/>
                  <a:pt x="403860" y="242275"/>
                </a:cubicBezTo>
                <a:cubicBezTo>
                  <a:pt x="439134" y="212880"/>
                  <a:pt x="416187" y="243133"/>
                  <a:pt x="449580" y="204175"/>
                </a:cubicBezTo>
                <a:cubicBezTo>
                  <a:pt x="457845" y="194532"/>
                  <a:pt x="463944" y="183135"/>
                  <a:pt x="472440" y="173695"/>
                </a:cubicBezTo>
                <a:cubicBezTo>
                  <a:pt x="486858" y="157675"/>
                  <a:pt x="506205" y="145908"/>
                  <a:pt x="518160" y="127975"/>
                </a:cubicBezTo>
                <a:cubicBezTo>
                  <a:pt x="538480" y="97495"/>
                  <a:pt x="525780" y="110195"/>
                  <a:pt x="556260" y="89875"/>
                </a:cubicBezTo>
                <a:cubicBezTo>
                  <a:pt x="561340" y="79715"/>
                  <a:pt x="564404" y="68265"/>
                  <a:pt x="571500" y="59395"/>
                </a:cubicBezTo>
                <a:cubicBezTo>
                  <a:pt x="619016" y="0"/>
                  <a:pt x="617220" y="36628"/>
                  <a:pt x="617220" y="605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4648200" y="2590800"/>
            <a:ext cx="3520440" cy="1470660"/>
          </a:xfrm>
          <a:custGeom>
            <a:avLst/>
            <a:gdLst>
              <a:gd name="connsiteX0" fmla="*/ 3520440 w 3520440"/>
              <a:gd name="connsiteY0" fmla="*/ 0 h 1470660"/>
              <a:gd name="connsiteX1" fmla="*/ 3406140 w 3520440"/>
              <a:gd name="connsiteY1" fmla="*/ 7620 h 1470660"/>
              <a:gd name="connsiteX2" fmla="*/ 3368040 w 3520440"/>
              <a:gd name="connsiteY2" fmla="*/ 15240 h 1470660"/>
              <a:gd name="connsiteX3" fmla="*/ 3307080 w 3520440"/>
              <a:gd name="connsiteY3" fmla="*/ 22860 h 1470660"/>
              <a:gd name="connsiteX4" fmla="*/ 3192780 w 3520440"/>
              <a:gd name="connsiteY4" fmla="*/ 45720 h 1470660"/>
              <a:gd name="connsiteX5" fmla="*/ 3154680 w 3520440"/>
              <a:gd name="connsiteY5" fmla="*/ 53340 h 1470660"/>
              <a:gd name="connsiteX6" fmla="*/ 3124200 w 3520440"/>
              <a:gd name="connsiteY6" fmla="*/ 60960 h 1470660"/>
              <a:gd name="connsiteX7" fmla="*/ 3017520 w 3520440"/>
              <a:gd name="connsiteY7" fmla="*/ 76200 h 1470660"/>
              <a:gd name="connsiteX8" fmla="*/ 2956560 w 3520440"/>
              <a:gd name="connsiteY8" fmla="*/ 83820 h 1470660"/>
              <a:gd name="connsiteX9" fmla="*/ 2880360 w 3520440"/>
              <a:gd name="connsiteY9" fmla="*/ 99060 h 1470660"/>
              <a:gd name="connsiteX10" fmla="*/ 2842260 w 3520440"/>
              <a:gd name="connsiteY10" fmla="*/ 114300 h 1470660"/>
              <a:gd name="connsiteX11" fmla="*/ 2788920 w 3520440"/>
              <a:gd name="connsiteY11" fmla="*/ 121920 h 1470660"/>
              <a:gd name="connsiteX12" fmla="*/ 2705100 w 3520440"/>
              <a:gd name="connsiteY12" fmla="*/ 144780 h 1470660"/>
              <a:gd name="connsiteX13" fmla="*/ 2667000 w 3520440"/>
              <a:gd name="connsiteY13" fmla="*/ 152400 h 1470660"/>
              <a:gd name="connsiteX14" fmla="*/ 2575560 w 3520440"/>
              <a:gd name="connsiteY14" fmla="*/ 167640 h 1470660"/>
              <a:gd name="connsiteX15" fmla="*/ 2476500 w 3520440"/>
              <a:gd name="connsiteY15" fmla="*/ 182880 h 1470660"/>
              <a:gd name="connsiteX16" fmla="*/ 2430780 w 3520440"/>
              <a:gd name="connsiteY16" fmla="*/ 205740 h 1470660"/>
              <a:gd name="connsiteX17" fmla="*/ 2369820 w 3520440"/>
              <a:gd name="connsiteY17" fmla="*/ 220980 h 1470660"/>
              <a:gd name="connsiteX18" fmla="*/ 2301240 w 3520440"/>
              <a:gd name="connsiteY18" fmla="*/ 243840 h 1470660"/>
              <a:gd name="connsiteX19" fmla="*/ 2255520 w 3520440"/>
              <a:gd name="connsiteY19" fmla="*/ 259080 h 1470660"/>
              <a:gd name="connsiteX20" fmla="*/ 2171700 w 3520440"/>
              <a:gd name="connsiteY20" fmla="*/ 274320 h 1470660"/>
              <a:gd name="connsiteX21" fmla="*/ 2141220 w 3520440"/>
              <a:gd name="connsiteY21" fmla="*/ 289560 h 1470660"/>
              <a:gd name="connsiteX22" fmla="*/ 2072640 w 3520440"/>
              <a:gd name="connsiteY22" fmla="*/ 304800 h 1470660"/>
              <a:gd name="connsiteX23" fmla="*/ 2042160 w 3520440"/>
              <a:gd name="connsiteY23" fmla="*/ 320040 h 1470660"/>
              <a:gd name="connsiteX24" fmla="*/ 1996440 w 3520440"/>
              <a:gd name="connsiteY24" fmla="*/ 327660 h 1470660"/>
              <a:gd name="connsiteX25" fmla="*/ 1958340 w 3520440"/>
              <a:gd name="connsiteY25" fmla="*/ 335280 h 1470660"/>
              <a:gd name="connsiteX26" fmla="*/ 1874520 w 3520440"/>
              <a:gd name="connsiteY26" fmla="*/ 358140 h 1470660"/>
              <a:gd name="connsiteX27" fmla="*/ 1851660 w 3520440"/>
              <a:gd name="connsiteY27" fmla="*/ 365760 h 1470660"/>
              <a:gd name="connsiteX28" fmla="*/ 1805940 w 3520440"/>
              <a:gd name="connsiteY28" fmla="*/ 373380 h 1470660"/>
              <a:gd name="connsiteX29" fmla="*/ 1722120 w 3520440"/>
              <a:gd name="connsiteY29" fmla="*/ 403860 h 1470660"/>
              <a:gd name="connsiteX30" fmla="*/ 1630680 w 3520440"/>
              <a:gd name="connsiteY30" fmla="*/ 419100 h 1470660"/>
              <a:gd name="connsiteX31" fmla="*/ 1569720 w 3520440"/>
              <a:gd name="connsiteY31" fmla="*/ 441960 h 1470660"/>
              <a:gd name="connsiteX32" fmla="*/ 1539240 w 3520440"/>
              <a:gd name="connsiteY32" fmla="*/ 457200 h 1470660"/>
              <a:gd name="connsiteX33" fmla="*/ 1501140 w 3520440"/>
              <a:gd name="connsiteY33" fmla="*/ 464820 h 1470660"/>
              <a:gd name="connsiteX34" fmla="*/ 1470660 w 3520440"/>
              <a:gd name="connsiteY34" fmla="*/ 487680 h 1470660"/>
              <a:gd name="connsiteX35" fmla="*/ 1409700 w 3520440"/>
              <a:gd name="connsiteY35" fmla="*/ 502920 h 1470660"/>
              <a:gd name="connsiteX36" fmla="*/ 1333500 w 3520440"/>
              <a:gd name="connsiteY36" fmla="*/ 533400 h 1470660"/>
              <a:gd name="connsiteX37" fmla="*/ 1310640 w 3520440"/>
              <a:gd name="connsiteY37" fmla="*/ 541020 h 1470660"/>
              <a:gd name="connsiteX38" fmla="*/ 1234440 w 3520440"/>
              <a:gd name="connsiteY38" fmla="*/ 556260 h 1470660"/>
              <a:gd name="connsiteX39" fmla="*/ 1203960 w 3520440"/>
              <a:gd name="connsiteY39" fmla="*/ 571500 h 1470660"/>
              <a:gd name="connsiteX40" fmla="*/ 1120140 w 3520440"/>
              <a:gd name="connsiteY40" fmla="*/ 601980 h 1470660"/>
              <a:gd name="connsiteX41" fmla="*/ 1066800 w 3520440"/>
              <a:gd name="connsiteY41" fmla="*/ 617220 h 1470660"/>
              <a:gd name="connsiteX42" fmla="*/ 1043940 w 3520440"/>
              <a:gd name="connsiteY42" fmla="*/ 632460 h 1470660"/>
              <a:gd name="connsiteX43" fmla="*/ 1013460 w 3520440"/>
              <a:gd name="connsiteY43" fmla="*/ 655320 h 1470660"/>
              <a:gd name="connsiteX44" fmla="*/ 967740 w 3520440"/>
              <a:gd name="connsiteY44" fmla="*/ 670560 h 1470660"/>
              <a:gd name="connsiteX45" fmla="*/ 906780 w 3520440"/>
              <a:gd name="connsiteY45" fmla="*/ 708660 h 1470660"/>
              <a:gd name="connsiteX46" fmla="*/ 861060 w 3520440"/>
              <a:gd name="connsiteY46" fmla="*/ 723900 h 1470660"/>
              <a:gd name="connsiteX47" fmla="*/ 838200 w 3520440"/>
              <a:gd name="connsiteY47" fmla="*/ 739140 h 1470660"/>
              <a:gd name="connsiteX48" fmla="*/ 784860 w 3520440"/>
              <a:gd name="connsiteY48" fmla="*/ 754380 h 1470660"/>
              <a:gd name="connsiteX49" fmla="*/ 731520 w 3520440"/>
              <a:gd name="connsiteY49" fmla="*/ 777240 h 1470660"/>
              <a:gd name="connsiteX50" fmla="*/ 678180 w 3520440"/>
              <a:gd name="connsiteY50" fmla="*/ 800100 h 1470660"/>
              <a:gd name="connsiteX51" fmla="*/ 655320 w 3520440"/>
              <a:gd name="connsiteY51" fmla="*/ 815340 h 1470660"/>
              <a:gd name="connsiteX52" fmla="*/ 609600 w 3520440"/>
              <a:gd name="connsiteY52" fmla="*/ 830580 h 1470660"/>
              <a:gd name="connsiteX53" fmla="*/ 579120 w 3520440"/>
              <a:gd name="connsiteY53" fmla="*/ 845820 h 1470660"/>
              <a:gd name="connsiteX54" fmla="*/ 533400 w 3520440"/>
              <a:gd name="connsiteY54" fmla="*/ 853440 h 1470660"/>
              <a:gd name="connsiteX55" fmla="*/ 510540 w 3520440"/>
              <a:gd name="connsiteY55" fmla="*/ 861060 h 1470660"/>
              <a:gd name="connsiteX56" fmla="*/ 480060 w 3520440"/>
              <a:gd name="connsiteY56" fmla="*/ 868680 h 1470660"/>
              <a:gd name="connsiteX57" fmla="*/ 426720 w 3520440"/>
              <a:gd name="connsiteY57" fmla="*/ 899160 h 1470660"/>
              <a:gd name="connsiteX58" fmla="*/ 388620 w 3520440"/>
              <a:gd name="connsiteY58" fmla="*/ 914400 h 1470660"/>
              <a:gd name="connsiteX59" fmla="*/ 327660 w 3520440"/>
              <a:gd name="connsiteY59" fmla="*/ 929640 h 1470660"/>
              <a:gd name="connsiteX60" fmla="*/ 304800 w 3520440"/>
              <a:gd name="connsiteY60" fmla="*/ 944880 h 1470660"/>
              <a:gd name="connsiteX61" fmla="*/ 281940 w 3520440"/>
              <a:gd name="connsiteY61" fmla="*/ 967740 h 1470660"/>
              <a:gd name="connsiteX62" fmla="*/ 259080 w 3520440"/>
              <a:gd name="connsiteY62" fmla="*/ 975360 h 1470660"/>
              <a:gd name="connsiteX63" fmla="*/ 205740 w 3520440"/>
              <a:gd name="connsiteY63" fmla="*/ 1013460 h 1470660"/>
              <a:gd name="connsiteX64" fmla="*/ 182880 w 3520440"/>
              <a:gd name="connsiteY64" fmla="*/ 1036320 h 1470660"/>
              <a:gd name="connsiteX65" fmla="*/ 160020 w 3520440"/>
              <a:gd name="connsiteY65" fmla="*/ 1051560 h 1470660"/>
              <a:gd name="connsiteX66" fmla="*/ 144780 w 3520440"/>
              <a:gd name="connsiteY66" fmla="*/ 1074420 h 1470660"/>
              <a:gd name="connsiteX67" fmla="*/ 121920 w 3520440"/>
              <a:gd name="connsiteY67" fmla="*/ 1097280 h 1470660"/>
              <a:gd name="connsiteX68" fmla="*/ 106680 w 3520440"/>
              <a:gd name="connsiteY68" fmla="*/ 1127760 h 1470660"/>
              <a:gd name="connsiteX69" fmla="*/ 53340 w 3520440"/>
              <a:gd name="connsiteY69" fmla="*/ 1196340 h 1470660"/>
              <a:gd name="connsiteX70" fmla="*/ 45720 w 3520440"/>
              <a:gd name="connsiteY70" fmla="*/ 1219200 h 1470660"/>
              <a:gd name="connsiteX71" fmla="*/ 15240 w 3520440"/>
              <a:gd name="connsiteY71" fmla="*/ 1280160 h 1470660"/>
              <a:gd name="connsiteX72" fmla="*/ 0 w 3520440"/>
              <a:gd name="connsiteY72" fmla="*/ 1333500 h 1470660"/>
              <a:gd name="connsiteX73" fmla="*/ 7620 w 3520440"/>
              <a:gd name="connsiteY73" fmla="*/ 1402080 h 1470660"/>
              <a:gd name="connsiteX74" fmla="*/ 15240 w 3520440"/>
              <a:gd name="connsiteY74" fmla="*/ 1424940 h 1470660"/>
              <a:gd name="connsiteX75" fmla="*/ 38100 w 3520440"/>
              <a:gd name="connsiteY75" fmla="*/ 1440180 h 1470660"/>
              <a:gd name="connsiteX76" fmla="*/ 99060 w 3520440"/>
              <a:gd name="connsiteY76" fmla="*/ 1470660 h 1470660"/>
              <a:gd name="connsiteX77" fmla="*/ 281940 w 3520440"/>
              <a:gd name="connsiteY77" fmla="*/ 1463040 h 1470660"/>
              <a:gd name="connsiteX78" fmla="*/ 327660 w 3520440"/>
              <a:gd name="connsiteY78" fmla="*/ 1417320 h 1470660"/>
              <a:gd name="connsiteX79" fmla="*/ 388620 w 3520440"/>
              <a:gd name="connsiteY79" fmla="*/ 1386840 h 1470660"/>
              <a:gd name="connsiteX80" fmla="*/ 411480 w 3520440"/>
              <a:gd name="connsiteY80" fmla="*/ 1371600 h 1470660"/>
              <a:gd name="connsiteX81" fmla="*/ 441960 w 3520440"/>
              <a:gd name="connsiteY81" fmla="*/ 1348740 h 1470660"/>
              <a:gd name="connsiteX82" fmla="*/ 472440 w 3520440"/>
              <a:gd name="connsiteY82" fmla="*/ 1333500 h 1470660"/>
              <a:gd name="connsiteX83" fmla="*/ 495300 w 3520440"/>
              <a:gd name="connsiteY83" fmla="*/ 1310640 h 1470660"/>
              <a:gd name="connsiteX84" fmla="*/ 525780 w 3520440"/>
              <a:gd name="connsiteY84" fmla="*/ 1295400 h 1470660"/>
              <a:gd name="connsiteX85" fmla="*/ 556260 w 3520440"/>
              <a:gd name="connsiteY85" fmla="*/ 1264920 h 1470660"/>
              <a:gd name="connsiteX86" fmla="*/ 579120 w 3520440"/>
              <a:gd name="connsiteY86" fmla="*/ 1249680 h 1470660"/>
              <a:gd name="connsiteX87" fmla="*/ 609600 w 3520440"/>
              <a:gd name="connsiteY87" fmla="*/ 1226820 h 1470660"/>
              <a:gd name="connsiteX88" fmla="*/ 655320 w 3520440"/>
              <a:gd name="connsiteY88" fmla="*/ 1196340 h 1470660"/>
              <a:gd name="connsiteX89" fmla="*/ 685800 w 3520440"/>
              <a:gd name="connsiteY89" fmla="*/ 1173480 h 1470660"/>
              <a:gd name="connsiteX90" fmla="*/ 716280 w 3520440"/>
              <a:gd name="connsiteY90" fmla="*/ 1127760 h 1470660"/>
              <a:gd name="connsiteX91" fmla="*/ 739140 w 3520440"/>
              <a:gd name="connsiteY91" fmla="*/ 1104900 h 1470660"/>
              <a:gd name="connsiteX92" fmla="*/ 792480 w 3520440"/>
              <a:gd name="connsiteY92" fmla="*/ 1036320 h 1470660"/>
              <a:gd name="connsiteX93" fmla="*/ 830580 w 3520440"/>
              <a:gd name="connsiteY93" fmla="*/ 990600 h 1470660"/>
              <a:gd name="connsiteX94" fmla="*/ 883920 w 3520440"/>
              <a:gd name="connsiteY94" fmla="*/ 929640 h 1470660"/>
              <a:gd name="connsiteX95" fmla="*/ 922020 w 3520440"/>
              <a:gd name="connsiteY95" fmla="*/ 845820 h 1470660"/>
              <a:gd name="connsiteX96" fmla="*/ 937260 w 3520440"/>
              <a:gd name="connsiteY96" fmla="*/ 815340 h 1470660"/>
              <a:gd name="connsiteX97" fmla="*/ 944880 w 3520440"/>
              <a:gd name="connsiteY97" fmla="*/ 792480 h 1470660"/>
              <a:gd name="connsiteX98" fmla="*/ 975360 w 3520440"/>
              <a:gd name="connsiteY98" fmla="*/ 731520 h 1470660"/>
              <a:gd name="connsiteX99" fmla="*/ 990600 w 3520440"/>
              <a:gd name="connsiteY99" fmla="*/ 701040 h 1470660"/>
              <a:gd name="connsiteX100" fmla="*/ 998220 w 3520440"/>
              <a:gd name="connsiteY100" fmla="*/ 670560 h 1470660"/>
              <a:gd name="connsiteX101" fmla="*/ 1028700 w 3520440"/>
              <a:gd name="connsiteY101" fmla="*/ 617220 h 1470660"/>
              <a:gd name="connsiteX102" fmla="*/ 1043940 w 3520440"/>
              <a:gd name="connsiteY102" fmla="*/ 586740 h 1470660"/>
              <a:gd name="connsiteX103" fmla="*/ 1082040 w 3520440"/>
              <a:gd name="connsiteY103" fmla="*/ 502920 h 1470660"/>
              <a:gd name="connsiteX104" fmla="*/ 1104900 w 3520440"/>
              <a:gd name="connsiteY104" fmla="*/ 480060 h 1470660"/>
              <a:gd name="connsiteX105" fmla="*/ 1127760 w 3520440"/>
              <a:gd name="connsiteY105" fmla="*/ 426720 h 1470660"/>
              <a:gd name="connsiteX106" fmla="*/ 1135380 w 3520440"/>
              <a:gd name="connsiteY106" fmla="*/ 403860 h 1470660"/>
              <a:gd name="connsiteX107" fmla="*/ 1188720 w 3520440"/>
              <a:gd name="connsiteY107" fmla="*/ 327660 h 1470660"/>
              <a:gd name="connsiteX108" fmla="*/ 1203960 w 3520440"/>
              <a:gd name="connsiteY108" fmla="*/ 304800 h 1470660"/>
              <a:gd name="connsiteX109" fmla="*/ 1219200 w 3520440"/>
              <a:gd name="connsiteY109" fmla="*/ 274320 h 1470660"/>
              <a:gd name="connsiteX110" fmla="*/ 1249680 w 3520440"/>
              <a:gd name="connsiteY110" fmla="*/ 251460 h 1470660"/>
              <a:gd name="connsiteX111" fmla="*/ 1280160 w 3520440"/>
              <a:gd name="connsiteY111" fmla="*/ 198120 h 1470660"/>
              <a:gd name="connsiteX112" fmla="*/ 1287780 w 3520440"/>
              <a:gd name="connsiteY112" fmla="*/ 175260 h 1470660"/>
              <a:gd name="connsiteX113" fmla="*/ 1333500 w 3520440"/>
              <a:gd name="connsiteY113" fmla="*/ 106680 h 1470660"/>
              <a:gd name="connsiteX114" fmla="*/ 1348740 w 3520440"/>
              <a:gd name="connsiteY114" fmla="*/ 83820 h 1470660"/>
              <a:gd name="connsiteX115" fmla="*/ 1363980 w 3520440"/>
              <a:gd name="connsiteY115" fmla="*/ 53340 h 147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520440" h="1470660">
                <a:moveTo>
                  <a:pt x="3520440" y="0"/>
                </a:moveTo>
                <a:cubicBezTo>
                  <a:pt x="3482340" y="2540"/>
                  <a:pt x="3444135" y="3820"/>
                  <a:pt x="3406140" y="7620"/>
                </a:cubicBezTo>
                <a:cubicBezTo>
                  <a:pt x="3393253" y="8909"/>
                  <a:pt x="3380841" y="13271"/>
                  <a:pt x="3368040" y="15240"/>
                </a:cubicBezTo>
                <a:cubicBezTo>
                  <a:pt x="3347800" y="18354"/>
                  <a:pt x="3327400" y="20320"/>
                  <a:pt x="3307080" y="22860"/>
                </a:cubicBezTo>
                <a:cubicBezTo>
                  <a:pt x="3253291" y="40790"/>
                  <a:pt x="3298353" y="27089"/>
                  <a:pt x="3192780" y="45720"/>
                </a:cubicBezTo>
                <a:cubicBezTo>
                  <a:pt x="3180026" y="47971"/>
                  <a:pt x="3167323" y="50530"/>
                  <a:pt x="3154680" y="53340"/>
                </a:cubicBezTo>
                <a:cubicBezTo>
                  <a:pt x="3144457" y="55612"/>
                  <a:pt x="3134530" y="59238"/>
                  <a:pt x="3124200" y="60960"/>
                </a:cubicBezTo>
                <a:cubicBezTo>
                  <a:pt x="3088768" y="66865"/>
                  <a:pt x="3053112" y="71347"/>
                  <a:pt x="3017520" y="76200"/>
                </a:cubicBezTo>
                <a:cubicBezTo>
                  <a:pt x="2997230" y="78967"/>
                  <a:pt x="2976760" y="80453"/>
                  <a:pt x="2956560" y="83820"/>
                </a:cubicBezTo>
                <a:cubicBezTo>
                  <a:pt x="2931009" y="88078"/>
                  <a:pt x="2905388" y="92386"/>
                  <a:pt x="2880360" y="99060"/>
                </a:cubicBezTo>
                <a:cubicBezTo>
                  <a:pt x="2867144" y="102584"/>
                  <a:pt x="2855530" y="110983"/>
                  <a:pt x="2842260" y="114300"/>
                </a:cubicBezTo>
                <a:cubicBezTo>
                  <a:pt x="2824836" y="118656"/>
                  <a:pt x="2806700" y="119380"/>
                  <a:pt x="2788920" y="121920"/>
                </a:cubicBezTo>
                <a:cubicBezTo>
                  <a:pt x="2739458" y="146651"/>
                  <a:pt x="2774298" y="133247"/>
                  <a:pt x="2705100" y="144780"/>
                </a:cubicBezTo>
                <a:cubicBezTo>
                  <a:pt x="2692325" y="146909"/>
                  <a:pt x="2679754" y="150149"/>
                  <a:pt x="2667000" y="152400"/>
                </a:cubicBezTo>
                <a:lnTo>
                  <a:pt x="2575560" y="167640"/>
                </a:lnTo>
                <a:cubicBezTo>
                  <a:pt x="2529291" y="174580"/>
                  <a:pt x="2517261" y="172690"/>
                  <a:pt x="2476500" y="182880"/>
                </a:cubicBezTo>
                <a:cubicBezTo>
                  <a:pt x="2398991" y="202257"/>
                  <a:pt x="2512727" y="175941"/>
                  <a:pt x="2430780" y="205740"/>
                </a:cubicBezTo>
                <a:cubicBezTo>
                  <a:pt x="2411096" y="212898"/>
                  <a:pt x="2388554" y="211613"/>
                  <a:pt x="2369820" y="220980"/>
                </a:cubicBezTo>
                <a:cubicBezTo>
                  <a:pt x="2313937" y="248922"/>
                  <a:pt x="2366235" y="226114"/>
                  <a:pt x="2301240" y="243840"/>
                </a:cubicBezTo>
                <a:cubicBezTo>
                  <a:pt x="2285742" y="248067"/>
                  <a:pt x="2271018" y="254853"/>
                  <a:pt x="2255520" y="259080"/>
                </a:cubicBezTo>
                <a:cubicBezTo>
                  <a:pt x="2238784" y="263644"/>
                  <a:pt x="2186636" y="271831"/>
                  <a:pt x="2171700" y="274320"/>
                </a:cubicBezTo>
                <a:cubicBezTo>
                  <a:pt x="2161540" y="279400"/>
                  <a:pt x="2151996" y="285968"/>
                  <a:pt x="2141220" y="289560"/>
                </a:cubicBezTo>
                <a:cubicBezTo>
                  <a:pt x="2097769" y="304044"/>
                  <a:pt x="2111708" y="290149"/>
                  <a:pt x="2072640" y="304800"/>
                </a:cubicBezTo>
                <a:cubicBezTo>
                  <a:pt x="2062004" y="308788"/>
                  <a:pt x="2053040" y="316776"/>
                  <a:pt x="2042160" y="320040"/>
                </a:cubicBezTo>
                <a:cubicBezTo>
                  <a:pt x="2027361" y="324480"/>
                  <a:pt x="2011641" y="324896"/>
                  <a:pt x="1996440" y="327660"/>
                </a:cubicBezTo>
                <a:cubicBezTo>
                  <a:pt x="1983697" y="329977"/>
                  <a:pt x="1971040" y="332740"/>
                  <a:pt x="1958340" y="335280"/>
                </a:cubicBezTo>
                <a:cubicBezTo>
                  <a:pt x="1904015" y="362442"/>
                  <a:pt x="1951407" y="342763"/>
                  <a:pt x="1874520" y="358140"/>
                </a:cubicBezTo>
                <a:cubicBezTo>
                  <a:pt x="1866644" y="359715"/>
                  <a:pt x="1859501" y="364018"/>
                  <a:pt x="1851660" y="365760"/>
                </a:cubicBezTo>
                <a:cubicBezTo>
                  <a:pt x="1836578" y="369112"/>
                  <a:pt x="1821180" y="370840"/>
                  <a:pt x="1805940" y="373380"/>
                </a:cubicBezTo>
                <a:cubicBezTo>
                  <a:pt x="1784161" y="382092"/>
                  <a:pt x="1744131" y="398969"/>
                  <a:pt x="1722120" y="403860"/>
                </a:cubicBezTo>
                <a:cubicBezTo>
                  <a:pt x="1691955" y="410563"/>
                  <a:pt x="1659995" y="409328"/>
                  <a:pt x="1630680" y="419100"/>
                </a:cubicBezTo>
                <a:cubicBezTo>
                  <a:pt x="1605545" y="427478"/>
                  <a:pt x="1597055" y="429811"/>
                  <a:pt x="1569720" y="441960"/>
                </a:cubicBezTo>
                <a:cubicBezTo>
                  <a:pt x="1559340" y="446573"/>
                  <a:pt x="1550016" y="453608"/>
                  <a:pt x="1539240" y="457200"/>
                </a:cubicBezTo>
                <a:cubicBezTo>
                  <a:pt x="1526953" y="461296"/>
                  <a:pt x="1513840" y="462280"/>
                  <a:pt x="1501140" y="464820"/>
                </a:cubicBezTo>
                <a:cubicBezTo>
                  <a:pt x="1490980" y="472440"/>
                  <a:pt x="1482265" y="482522"/>
                  <a:pt x="1470660" y="487680"/>
                </a:cubicBezTo>
                <a:cubicBezTo>
                  <a:pt x="1392406" y="522459"/>
                  <a:pt x="1464864" y="475338"/>
                  <a:pt x="1409700" y="502920"/>
                </a:cubicBezTo>
                <a:cubicBezTo>
                  <a:pt x="1328776" y="543382"/>
                  <a:pt x="1413859" y="513310"/>
                  <a:pt x="1333500" y="533400"/>
                </a:cubicBezTo>
                <a:cubicBezTo>
                  <a:pt x="1325708" y="535348"/>
                  <a:pt x="1318466" y="539214"/>
                  <a:pt x="1310640" y="541020"/>
                </a:cubicBezTo>
                <a:cubicBezTo>
                  <a:pt x="1285400" y="546845"/>
                  <a:pt x="1234440" y="556260"/>
                  <a:pt x="1234440" y="556260"/>
                </a:cubicBezTo>
                <a:cubicBezTo>
                  <a:pt x="1224280" y="561340"/>
                  <a:pt x="1214340" y="566887"/>
                  <a:pt x="1203960" y="571500"/>
                </a:cubicBezTo>
                <a:cubicBezTo>
                  <a:pt x="1172151" y="585637"/>
                  <a:pt x="1153931" y="590716"/>
                  <a:pt x="1120140" y="601980"/>
                </a:cubicBezTo>
                <a:cubicBezTo>
                  <a:pt x="1087345" y="612912"/>
                  <a:pt x="1105072" y="607652"/>
                  <a:pt x="1066800" y="617220"/>
                </a:cubicBezTo>
                <a:cubicBezTo>
                  <a:pt x="1059180" y="622300"/>
                  <a:pt x="1051392" y="627137"/>
                  <a:pt x="1043940" y="632460"/>
                </a:cubicBezTo>
                <a:cubicBezTo>
                  <a:pt x="1033606" y="639842"/>
                  <a:pt x="1024819" y="649640"/>
                  <a:pt x="1013460" y="655320"/>
                </a:cubicBezTo>
                <a:cubicBezTo>
                  <a:pt x="999092" y="662504"/>
                  <a:pt x="981363" y="662046"/>
                  <a:pt x="967740" y="670560"/>
                </a:cubicBezTo>
                <a:cubicBezTo>
                  <a:pt x="947420" y="683260"/>
                  <a:pt x="929513" y="701082"/>
                  <a:pt x="906780" y="708660"/>
                </a:cubicBezTo>
                <a:cubicBezTo>
                  <a:pt x="891540" y="713740"/>
                  <a:pt x="874426" y="714989"/>
                  <a:pt x="861060" y="723900"/>
                </a:cubicBezTo>
                <a:cubicBezTo>
                  <a:pt x="853440" y="728980"/>
                  <a:pt x="846618" y="735532"/>
                  <a:pt x="838200" y="739140"/>
                </a:cubicBezTo>
                <a:cubicBezTo>
                  <a:pt x="804020" y="753789"/>
                  <a:pt x="814517" y="739552"/>
                  <a:pt x="784860" y="754380"/>
                </a:cubicBezTo>
                <a:cubicBezTo>
                  <a:pt x="732237" y="780692"/>
                  <a:pt x="794955" y="761381"/>
                  <a:pt x="731520" y="777240"/>
                </a:cubicBezTo>
                <a:cubicBezTo>
                  <a:pt x="674129" y="815501"/>
                  <a:pt x="747068" y="770577"/>
                  <a:pt x="678180" y="800100"/>
                </a:cubicBezTo>
                <a:cubicBezTo>
                  <a:pt x="669762" y="803708"/>
                  <a:pt x="663689" y="811621"/>
                  <a:pt x="655320" y="815340"/>
                </a:cubicBezTo>
                <a:cubicBezTo>
                  <a:pt x="640640" y="821864"/>
                  <a:pt x="623968" y="823396"/>
                  <a:pt x="609600" y="830580"/>
                </a:cubicBezTo>
                <a:cubicBezTo>
                  <a:pt x="599440" y="835660"/>
                  <a:pt x="590000" y="842556"/>
                  <a:pt x="579120" y="845820"/>
                </a:cubicBezTo>
                <a:cubicBezTo>
                  <a:pt x="564321" y="850260"/>
                  <a:pt x="548482" y="850088"/>
                  <a:pt x="533400" y="853440"/>
                </a:cubicBezTo>
                <a:cubicBezTo>
                  <a:pt x="525559" y="855182"/>
                  <a:pt x="518263" y="858853"/>
                  <a:pt x="510540" y="861060"/>
                </a:cubicBezTo>
                <a:cubicBezTo>
                  <a:pt x="500470" y="863937"/>
                  <a:pt x="489866" y="865003"/>
                  <a:pt x="480060" y="868680"/>
                </a:cubicBezTo>
                <a:cubicBezTo>
                  <a:pt x="426623" y="888719"/>
                  <a:pt x="470936" y="877052"/>
                  <a:pt x="426720" y="899160"/>
                </a:cubicBezTo>
                <a:cubicBezTo>
                  <a:pt x="414486" y="905277"/>
                  <a:pt x="401693" y="910377"/>
                  <a:pt x="388620" y="914400"/>
                </a:cubicBezTo>
                <a:cubicBezTo>
                  <a:pt x="368601" y="920560"/>
                  <a:pt x="327660" y="929640"/>
                  <a:pt x="327660" y="929640"/>
                </a:cubicBezTo>
                <a:cubicBezTo>
                  <a:pt x="320040" y="934720"/>
                  <a:pt x="311835" y="939017"/>
                  <a:pt x="304800" y="944880"/>
                </a:cubicBezTo>
                <a:cubicBezTo>
                  <a:pt x="296521" y="951779"/>
                  <a:pt x="290906" y="961762"/>
                  <a:pt x="281940" y="967740"/>
                </a:cubicBezTo>
                <a:cubicBezTo>
                  <a:pt x="275257" y="972195"/>
                  <a:pt x="266700" y="972820"/>
                  <a:pt x="259080" y="975360"/>
                </a:cubicBezTo>
                <a:cubicBezTo>
                  <a:pt x="199643" y="1034797"/>
                  <a:pt x="275948" y="963312"/>
                  <a:pt x="205740" y="1013460"/>
                </a:cubicBezTo>
                <a:cubicBezTo>
                  <a:pt x="196971" y="1019724"/>
                  <a:pt x="191159" y="1029421"/>
                  <a:pt x="182880" y="1036320"/>
                </a:cubicBezTo>
                <a:cubicBezTo>
                  <a:pt x="175845" y="1042183"/>
                  <a:pt x="167640" y="1046480"/>
                  <a:pt x="160020" y="1051560"/>
                </a:cubicBezTo>
                <a:cubicBezTo>
                  <a:pt x="154940" y="1059180"/>
                  <a:pt x="150643" y="1067385"/>
                  <a:pt x="144780" y="1074420"/>
                </a:cubicBezTo>
                <a:cubicBezTo>
                  <a:pt x="137881" y="1082699"/>
                  <a:pt x="128184" y="1088511"/>
                  <a:pt x="121920" y="1097280"/>
                </a:cubicBezTo>
                <a:cubicBezTo>
                  <a:pt x="115318" y="1106523"/>
                  <a:pt x="113282" y="1118517"/>
                  <a:pt x="106680" y="1127760"/>
                </a:cubicBezTo>
                <a:cubicBezTo>
                  <a:pt x="82025" y="1162277"/>
                  <a:pt x="70836" y="1143853"/>
                  <a:pt x="53340" y="1196340"/>
                </a:cubicBezTo>
                <a:cubicBezTo>
                  <a:pt x="50800" y="1203960"/>
                  <a:pt x="49044" y="1211888"/>
                  <a:pt x="45720" y="1219200"/>
                </a:cubicBezTo>
                <a:cubicBezTo>
                  <a:pt x="36319" y="1239882"/>
                  <a:pt x="20750" y="1258120"/>
                  <a:pt x="15240" y="1280160"/>
                </a:cubicBezTo>
                <a:cubicBezTo>
                  <a:pt x="5672" y="1318432"/>
                  <a:pt x="10932" y="1300705"/>
                  <a:pt x="0" y="1333500"/>
                </a:cubicBezTo>
                <a:cubicBezTo>
                  <a:pt x="2540" y="1356360"/>
                  <a:pt x="3839" y="1379392"/>
                  <a:pt x="7620" y="1402080"/>
                </a:cubicBezTo>
                <a:cubicBezTo>
                  <a:pt x="8940" y="1410003"/>
                  <a:pt x="10222" y="1418668"/>
                  <a:pt x="15240" y="1424940"/>
                </a:cubicBezTo>
                <a:cubicBezTo>
                  <a:pt x="20961" y="1432091"/>
                  <a:pt x="30060" y="1435795"/>
                  <a:pt x="38100" y="1440180"/>
                </a:cubicBezTo>
                <a:cubicBezTo>
                  <a:pt x="58044" y="1451059"/>
                  <a:pt x="99060" y="1470660"/>
                  <a:pt x="99060" y="1470660"/>
                </a:cubicBezTo>
                <a:lnTo>
                  <a:pt x="281940" y="1463040"/>
                </a:lnTo>
                <a:cubicBezTo>
                  <a:pt x="302929" y="1458143"/>
                  <a:pt x="308383" y="1426959"/>
                  <a:pt x="327660" y="1417320"/>
                </a:cubicBezTo>
                <a:cubicBezTo>
                  <a:pt x="347980" y="1407160"/>
                  <a:pt x="369717" y="1399442"/>
                  <a:pt x="388620" y="1386840"/>
                </a:cubicBezTo>
                <a:cubicBezTo>
                  <a:pt x="396240" y="1381760"/>
                  <a:pt x="404028" y="1376923"/>
                  <a:pt x="411480" y="1371600"/>
                </a:cubicBezTo>
                <a:cubicBezTo>
                  <a:pt x="421814" y="1364218"/>
                  <a:pt x="431190" y="1355471"/>
                  <a:pt x="441960" y="1348740"/>
                </a:cubicBezTo>
                <a:cubicBezTo>
                  <a:pt x="451593" y="1342720"/>
                  <a:pt x="463197" y="1340102"/>
                  <a:pt x="472440" y="1333500"/>
                </a:cubicBezTo>
                <a:cubicBezTo>
                  <a:pt x="481209" y="1327236"/>
                  <a:pt x="486531" y="1316904"/>
                  <a:pt x="495300" y="1310640"/>
                </a:cubicBezTo>
                <a:cubicBezTo>
                  <a:pt x="504543" y="1304038"/>
                  <a:pt x="516693" y="1302216"/>
                  <a:pt x="525780" y="1295400"/>
                </a:cubicBezTo>
                <a:cubicBezTo>
                  <a:pt x="537275" y="1286779"/>
                  <a:pt x="545351" y="1274271"/>
                  <a:pt x="556260" y="1264920"/>
                </a:cubicBezTo>
                <a:cubicBezTo>
                  <a:pt x="563213" y="1258960"/>
                  <a:pt x="571668" y="1255003"/>
                  <a:pt x="579120" y="1249680"/>
                </a:cubicBezTo>
                <a:cubicBezTo>
                  <a:pt x="589454" y="1242298"/>
                  <a:pt x="599196" y="1234103"/>
                  <a:pt x="609600" y="1226820"/>
                </a:cubicBezTo>
                <a:cubicBezTo>
                  <a:pt x="624605" y="1216316"/>
                  <a:pt x="640667" y="1207330"/>
                  <a:pt x="655320" y="1196340"/>
                </a:cubicBezTo>
                <a:cubicBezTo>
                  <a:pt x="665480" y="1188720"/>
                  <a:pt x="677363" y="1182972"/>
                  <a:pt x="685800" y="1173480"/>
                </a:cubicBezTo>
                <a:cubicBezTo>
                  <a:pt x="697969" y="1159790"/>
                  <a:pt x="703328" y="1140712"/>
                  <a:pt x="716280" y="1127760"/>
                </a:cubicBezTo>
                <a:lnTo>
                  <a:pt x="739140" y="1104900"/>
                </a:lnTo>
                <a:cubicBezTo>
                  <a:pt x="753576" y="1061593"/>
                  <a:pt x="741080" y="1087720"/>
                  <a:pt x="792480" y="1036320"/>
                </a:cubicBezTo>
                <a:cubicBezTo>
                  <a:pt x="871749" y="957051"/>
                  <a:pt x="766927" y="1064862"/>
                  <a:pt x="830580" y="990600"/>
                </a:cubicBezTo>
                <a:cubicBezTo>
                  <a:pt x="857273" y="959458"/>
                  <a:pt x="863724" y="964262"/>
                  <a:pt x="883920" y="929640"/>
                </a:cubicBezTo>
                <a:cubicBezTo>
                  <a:pt x="947360" y="820886"/>
                  <a:pt x="896833" y="904591"/>
                  <a:pt x="922020" y="845820"/>
                </a:cubicBezTo>
                <a:cubicBezTo>
                  <a:pt x="926495" y="835379"/>
                  <a:pt x="932785" y="825781"/>
                  <a:pt x="937260" y="815340"/>
                </a:cubicBezTo>
                <a:cubicBezTo>
                  <a:pt x="940424" y="807957"/>
                  <a:pt x="941556" y="799792"/>
                  <a:pt x="944880" y="792480"/>
                </a:cubicBezTo>
                <a:cubicBezTo>
                  <a:pt x="954281" y="771798"/>
                  <a:pt x="965200" y="751840"/>
                  <a:pt x="975360" y="731520"/>
                </a:cubicBezTo>
                <a:cubicBezTo>
                  <a:pt x="980440" y="721360"/>
                  <a:pt x="987845" y="712060"/>
                  <a:pt x="990600" y="701040"/>
                </a:cubicBezTo>
                <a:cubicBezTo>
                  <a:pt x="993140" y="690880"/>
                  <a:pt x="994543" y="680366"/>
                  <a:pt x="998220" y="670560"/>
                </a:cubicBezTo>
                <a:cubicBezTo>
                  <a:pt x="1010780" y="637066"/>
                  <a:pt x="1012622" y="645357"/>
                  <a:pt x="1028700" y="617220"/>
                </a:cubicBezTo>
                <a:cubicBezTo>
                  <a:pt x="1034336" y="607357"/>
                  <a:pt x="1039465" y="597181"/>
                  <a:pt x="1043940" y="586740"/>
                </a:cubicBezTo>
                <a:cubicBezTo>
                  <a:pt x="1057112" y="556006"/>
                  <a:pt x="1052586" y="532374"/>
                  <a:pt x="1082040" y="502920"/>
                </a:cubicBezTo>
                <a:lnTo>
                  <a:pt x="1104900" y="480060"/>
                </a:lnTo>
                <a:cubicBezTo>
                  <a:pt x="1120759" y="416625"/>
                  <a:pt x="1101448" y="479343"/>
                  <a:pt x="1127760" y="426720"/>
                </a:cubicBezTo>
                <a:cubicBezTo>
                  <a:pt x="1131352" y="419536"/>
                  <a:pt x="1131479" y="410881"/>
                  <a:pt x="1135380" y="403860"/>
                </a:cubicBezTo>
                <a:cubicBezTo>
                  <a:pt x="1152898" y="372328"/>
                  <a:pt x="1168743" y="355628"/>
                  <a:pt x="1188720" y="327660"/>
                </a:cubicBezTo>
                <a:cubicBezTo>
                  <a:pt x="1194043" y="320208"/>
                  <a:pt x="1199416" y="312751"/>
                  <a:pt x="1203960" y="304800"/>
                </a:cubicBezTo>
                <a:cubicBezTo>
                  <a:pt x="1209596" y="294937"/>
                  <a:pt x="1211808" y="282945"/>
                  <a:pt x="1219200" y="274320"/>
                </a:cubicBezTo>
                <a:cubicBezTo>
                  <a:pt x="1227465" y="264677"/>
                  <a:pt x="1239520" y="259080"/>
                  <a:pt x="1249680" y="251460"/>
                </a:cubicBezTo>
                <a:cubicBezTo>
                  <a:pt x="1265796" y="186995"/>
                  <a:pt x="1243842" y="252598"/>
                  <a:pt x="1280160" y="198120"/>
                </a:cubicBezTo>
                <a:cubicBezTo>
                  <a:pt x="1284615" y="191437"/>
                  <a:pt x="1283879" y="182281"/>
                  <a:pt x="1287780" y="175260"/>
                </a:cubicBezTo>
                <a:lnTo>
                  <a:pt x="1333500" y="106680"/>
                </a:lnTo>
                <a:cubicBezTo>
                  <a:pt x="1338580" y="99060"/>
                  <a:pt x="1345844" y="92508"/>
                  <a:pt x="1348740" y="83820"/>
                </a:cubicBezTo>
                <a:cubicBezTo>
                  <a:pt x="1357496" y="57552"/>
                  <a:pt x="1350680" y="66640"/>
                  <a:pt x="1363980" y="5334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rot="16200000" flipH="1">
            <a:off x="5965041" y="3393281"/>
            <a:ext cx="142876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29388" y="3714752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</a:t>
            </a:r>
            <a:r>
              <a:rPr lang="ko-KR" altLang="en-US" sz="1200" dirty="0"/>
              <a:t>응답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709</Words>
  <Application>Microsoft Office PowerPoint</Application>
  <PresentationFormat>화면 슬라이드 쇼(4:3)</PresentationFormat>
  <Paragraphs>142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서지숙</cp:lastModifiedBy>
  <cp:revision>43</cp:revision>
  <dcterms:created xsi:type="dcterms:W3CDTF">2022-04-08T00:21:36Z</dcterms:created>
  <dcterms:modified xsi:type="dcterms:W3CDTF">2022-04-12T00:06:38Z</dcterms:modified>
</cp:coreProperties>
</file>