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07DD-D4FE-4E04-9DE8-A020787B3FE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A97C-BA5B-40D7-A676-247BE568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878" y="5085677"/>
            <a:ext cx="9144000" cy="1655762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sz="4000" b="1" dirty="0" smtClean="0"/>
              <a:t>Tmp007 Sensor  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4783"/>
            <a:ext cx="7648687" cy="50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 of my sensor is to detect the temperature by absorbing IR waves emitted. The embedded sensor generates micro voltage which is a </a:t>
            </a:r>
            <a:r>
              <a:rPr lang="en-US" b="1" dirty="0" smtClean="0"/>
              <a:t>key</a:t>
            </a:r>
            <a:r>
              <a:rPr lang="en-US" dirty="0" smtClean="0"/>
              <a:t> for calculating temperature. This sensor is </a:t>
            </a:r>
            <a:r>
              <a:rPr lang="en-US" b="1" dirty="0" smtClean="0"/>
              <a:t>useful</a:t>
            </a:r>
            <a:r>
              <a:rPr lang="en-US" dirty="0" smtClean="0"/>
              <a:t> to calculate average temperature of surroundings. Later in capstone project, this sensor </a:t>
            </a:r>
            <a:r>
              <a:rPr lang="en-US" b="1" dirty="0" smtClean="0"/>
              <a:t>will</a:t>
            </a:r>
            <a:r>
              <a:rPr lang="en-US" dirty="0" smtClean="0"/>
              <a:t> be useful for our “</a:t>
            </a:r>
            <a:r>
              <a:rPr lang="en-US" b="1" dirty="0" smtClean="0"/>
              <a:t>Fruit Ripening Project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    </a:t>
            </a:r>
            <a:r>
              <a:rPr lang="en-US" sz="3200" b="1" dirty="0" smtClean="0">
                <a:latin typeface="Calibri (Body)"/>
              </a:rPr>
              <a:t>Budget</a:t>
            </a:r>
            <a:endParaRPr lang="en-US" sz="3200" b="1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dirty="0"/>
              <a:t> </a:t>
            </a:r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Sensor : 				$36.14</a:t>
            </a:r>
          </a:p>
          <a:p>
            <a:pPr marL="3657600" lvl="8" indent="0">
              <a:buNone/>
            </a:pPr>
            <a:r>
              <a:rPr lang="en-US" sz="2400" b="1" dirty="0" smtClean="0"/>
              <a:t> 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Sensor (Damaged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Sensor) :	$42.57	</a:t>
            </a:r>
          </a:p>
          <a:p>
            <a:pPr marL="3657600" lvl="8" indent="0">
              <a:buNone/>
            </a:pPr>
            <a:r>
              <a:rPr lang="en-US" sz="2400" b="1" dirty="0"/>
              <a:t> </a:t>
            </a:r>
            <a:r>
              <a:rPr lang="en-US" sz="2400" b="1" dirty="0" err="1" smtClean="0"/>
              <a:t>Rpi</a:t>
            </a:r>
            <a:r>
              <a:rPr lang="en-US" sz="2400" b="1" dirty="0" smtClean="0"/>
              <a:t> 3b+ :				$89.95</a:t>
            </a:r>
          </a:p>
          <a:p>
            <a:pPr marL="3657600" lvl="8" indent="0">
              <a:buNone/>
            </a:pPr>
            <a:endParaRPr lang="en-US" sz="2400" b="1" dirty="0"/>
          </a:p>
          <a:p>
            <a:pPr marL="3657600" lvl="8" indent="0">
              <a:buNone/>
            </a:pPr>
            <a:endParaRPr lang="en-US" sz="2400" b="1" dirty="0"/>
          </a:p>
          <a:p>
            <a:pPr marL="3657600" lvl="8" indent="0">
              <a:buNone/>
            </a:pPr>
            <a:endParaRPr lang="en-US" sz="2400" b="1" dirty="0" smtClean="0"/>
          </a:p>
          <a:p>
            <a:pPr marL="3657600" lvl="8" indent="0">
              <a:buNone/>
            </a:pPr>
            <a:r>
              <a:rPr lang="en-US" sz="2400" b="1" dirty="0" smtClean="0"/>
              <a:t>   Total:				               $168.66</a:t>
            </a:r>
            <a:r>
              <a:rPr lang="en-US" b="1" dirty="0" smtClean="0"/>
              <a:t>		</a:t>
            </a:r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03" y="1690689"/>
            <a:ext cx="2729529" cy="2048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9243"/>
            <a:ext cx="3407229" cy="27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>
                <a:latin typeface="Calibri (Body)"/>
              </a:rPr>
              <a:t>Project Plan</a:t>
            </a:r>
            <a:endParaRPr lang="en-US" b="1" dirty="0">
              <a:latin typeface="Calibri (Body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757" y="1355271"/>
            <a:ext cx="7738398" cy="53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3600" b="1" dirty="0" smtClean="0">
                <a:latin typeface="+mn-lt"/>
              </a:rPr>
              <a:t>Pictures of Progress!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Address 			Enclosed Hardware 		Readings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5" y="2614107"/>
            <a:ext cx="3651614" cy="263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62" y="2614108"/>
            <a:ext cx="2958352" cy="2642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84" y="2545274"/>
            <a:ext cx="4003116" cy="28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sz="3600" b="1" dirty="0" smtClean="0">
                <a:latin typeface="Calibri (Body)"/>
              </a:rPr>
              <a:t>Course Knowledge</a:t>
            </a:r>
            <a:endParaRPr lang="en-US" sz="3600" b="1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Fundamentals (TECH 103)</a:t>
            </a:r>
          </a:p>
          <a:p>
            <a:r>
              <a:rPr lang="en-US" dirty="0" smtClean="0"/>
              <a:t>Micro Assembly (CENG 209)</a:t>
            </a:r>
          </a:p>
          <a:p>
            <a:r>
              <a:rPr lang="en-US" dirty="0" smtClean="0"/>
              <a:t>Embedded System (CENG 252)</a:t>
            </a:r>
          </a:p>
          <a:p>
            <a:r>
              <a:rPr lang="en-US" dirty="0" smtClean="0"/>
              <a:t>Technical Workplace Writing Skills (WRIT 220)</a:t>
            </a:r>
          </a:p>
          <a:p>
            <a:r>
              <a:rPr lang="en-US" dirty="0" smtClean="0"/>
              <a:t>Introduction to Software Engineering (CENG 216)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Office Theme</vt:lpstr>
      <vt:lpstr>PowerPoint Presentation</vt:lpstr>
      <vt:lpstr>      Introduction</vt:lpstr>
      <vt:lpstr>         Budget</vt:lpstr>
      <vt:lpstr>    Project Plan</vt:lpstr>
      <vt:lpstr>   Pictures of Progress!</vt:lpstr>
      <vt:lpstr>    Course Knowledge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 Dodiya</dc:creator>
  <cp:lastModifiedBy>Rutvij Dodiya</cp:lastModifiedBy>
  <cp:revision>18</cp:revision>
  <dcterms:created xsi:type="dcterms:W3CDTF">2018-11-26T22:22:00Z</dcterms:created>
  <dcterms:modified xsi:type="dcterms:W3CDTF">2018-11-27T14:31:57Z</dcterms:modified>
</cp:coreProperties>
</file>