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 b="def" i="def"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avy pink and orange architecture against a blue sky"/>
          <p:cNvSpPr/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 angle view of the corner of a modern building under a clear blue sky"/>
          <p:cNvSpPr/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stone bridge under a partly cloudy sky"/>
          <p:cNvSpPr/>
          <p:nvPr>
            <p:ph type="pic" sz="quarter" idx="23"/>
          </p:nvPr>
        </p:nvSpPr>
        <p:spPr>
          <a:xfrm>
            <a:off x="61386" y="3632200"/>
            <a:ext cx="9690101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modern, metal building"/>
          <p:cNvSpPr/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ay stone architecture"/>
          <p:cNvSpPr/>
          <p:nvPr>
            <p:ph type="pic" idx="21"/>
          </p:nvPr>
        </p:nvSpPr>
        <p:spPr>
          <a:xfrm>
            <a:off x="0" y="-43815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ay stone architecture"/>
          <p:cNvSpPr/>
          <p:nvPr>
            <p:ph type="pic" idx="21"/>
          </p:nvPr>
        </p:nvSpPr>
        <p:spPr>
          <a:xfrm>
            <a:off x="5707496" y="-660400"/>
            <a:ext cx="20053301" cy="15042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Angular stone architecture in light and shadow"/>
          <p:cNvSpPr/>
          <p:nvPr>
            <p:ph type="pic" idx="22"/>
          </p:nvPr>
        </p:nvSpPr>
        <p:spPr>
          <a:xfrm>
            <a:off x="12382500" y="0"/>
            <a:ext cx="219456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500" y="12458699"/>
            <a:ext cx="388620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Presentation 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