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7D2CD-6F71-42D7-8B5B-CB7462334256}" type="doc">
      <dgm:prSet loTypeId="urn:microsoft.com/office/officeart/2005/8/layout/hProcess10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F0E4584-C5D7-45BB-9AF3-CD8AF7E28B12}">
      <dgm:prSet phldrT="[Text]"/>
      <dgm:spPr/>
      <dgm:t>
        <a:bodyPr/>
        <a:lstStyle/>
        <a:p>
          <a:r>
            <a:rPr lang="en-US" dirty="0"/>
            <a:t>Input</a:t>
          </a:r>
          <a:endParaRPr lang="en-IN" dirty="0"/>
        </a:p>
      </dgm:t>
    </dgm:pt>
    <dgm:pt modelId="{B1462438-63B4-426D-8DAE-79547301A6B5}" type="parTrans" cxnId="{0245B2B8-1661-4B54-A736-6C31A20E6BA5}">
      <dgm:prSet/>
      <dgm:spPr/>
      <dgm:t>
        <a:bodyPr/>
        <a:lstStyle/>
        <a:p>
          <a:endParaRPr lang="en-IN"/>
        </a:p>
      </dgm:t>
    </dgm:pt>
    <dgm:pt modelId="{7DDDDFB8-B507-4D99-AF55-AD87D5E9C760}" type="sibTrans" cxnId="{0245B2B8-1661-4B54-A736-6C31A20E6BA5}">
      <dgm:prSet/>
      <dgm:spPr/>
      <dgm:t>
        <a:bodyPr/>
        <a:lstStyle/>
        <a:p>
          <a:endParaRPr lang="en-IN"/>
        </a:p>
      </dgm:t>
    </dgm:pt>
    <dgm:pt modelId="{1389FAE8-E8DE-477A-8839-818BB2E58FDA}">
      <dgm:prSet phldrT="[Text]"/>
      <dgm:spPr/>
      <dgm:t>
        <a:bodyPr/>
        <a:lstStyle/>
        <a:p>
          <a:r>
            <a:rPr lang="en-US" dirty="0"/>
            <a:t>7/12 Extract pdf</a:t>
          </a:r>
          <a:endParaRPr lang="en-IN" dirty="0"/>
        </a:p>
      </dgm:t>
    </dgm:pt>
    <dgm:pt modelId="{FD37AA75-4454-4D4C-9F24-C0DA9574EFC6}" type="parTrans" cxnId="{D9E5C078-50C7-4FE6-BC9D-175562AAE492}">
      <dgm:prSet/>
      <dgm:spPr/>
      <dgm:t>
        <a:bodyPr/>
        <a:lstStyle/>
        <a:p>
          <a:endParaRPr lang="en-IN"/>
        </a:p>
      </dgm:t>
    </dgm:pt>
    <dgm:pt modelId="{73E7AEA7-C5C6-46DB-8874-6BF8A80E2599}" type="sibTrans" cxnId="{D9E5C078-50C7-4FE6-BC9D-175562AAE492}">
      <dgm:prSet/>
      <dgm:spPr/>
      <dgm:t>
        <a:bodyPr/>
        <a:lstStyle/>
        <a:p>
          <a:endParaRPr lang="en-IN"/>
        </a:p>
      </dgm:t>
    </dgm:pt>
    <dgm:pt modelId="{4A21BDC7-F78D-4B9E-B1AA-2A094F58BF24}">
      <dgm:prSet phldrT="[Text]"/>
      <dgm:spPr/>
      <dgm:t>
        <a:bodyPr/>
        <a:lstStyle/>
        <a:p>
          <a:r>
            <a:rPr lang="en-US" dirty="0"/>
            <a:t>OCR</a:t>
          </a:r>
          <a:endParaRPr lang="en-IN" dirty="0"/>
        </a:p>
      </dgm:t>
    </dgm:pt>
    <dgm:pt modelId="{E4B98F4B-4841-4181-A7F6-A0C4F722354C}" type="parTrans" cxnId="{3A27F411-063B-4F15-9B89-AB786426BA94}">
      <dgm:prSet/>
      <dgm:spPr/>
      <dgm:t>
        <a:bodyPr/>
        <a:lstStyle/>
        <a:p>
          <a:endParaRPr lang="en-IN"/>
        </a:p>
      </dgm:t>
    </dgm:pt>
    <dgm:pt modelId="{E96B7866-D652-4735-9A08-AEAAD0200E2C}" type="sibTrans" cxnId="{3A27F411-063B-4F15-9B89-AB786426BA94}">
      <dgm:prSet/>
      <dgm:spPr/>
      <dgm:t>
        <a:bodyPr/>
        <a:lstStyle/>
        <a:p>
          <a:endParaRPr lang="en-IN"/>
        </a:p>
      </dgm:t>
    </dgm:pt>
    <dgm:pt modelId="{9C4D674C-051A-4279-BACD-837ADF3A17F1}">
      <dgm:prSet phldrT="[Text]"/>
      <dgm:spPr/>
      <dgm:t>
        <a:bodyPr/>
        <a:lstStyle/>
        <a:p>
          <a:r>
            <a:rPr lang="en-US" dirty="0"/>
            <a:t>Uses REST API</a:t>
          </a:r>
          <a:endParaRPr lang="en-IN" dirty="0"/>
        </a:p>
      </dgm:t>
    </dgm:pt>
    <dgm:pt modelId="{EFCEBA00-F9E3-4B5B-97AF-9C034B22CDFA}" type="parTrans" cxnId="{DC607476-C74D-43C5-9CE9-CF5BEA7FC5E9}">
      <dgm:prSet/>
      <dgm:spPr/>
      <dgm:t>
        <a:bodyPr/>
        <a:lstStyle/>
        <a:p>
          <a:endParaRPr lang="en-IN"/>
        </a:p>
      </dgm:t>
    </dgm:pt>
    <dgm:pt modelId="{FF59FC78-F8EE-42BC-8F9E-C185A8754297}" type="sibTrans" cxnId="{DC607476-C74D-43C5-9CE9-CF5BEA7FC5E9}">
      <dgm:prSet/>
      <dgm:spPr/>
      <dgm:t>
        <a:bodyPr/>
        <a:lstStyle/>
        <a:p>
          <a:endParaRPr lang="en-IN"/>
        </a:p>
      </dgm:t>
    </dgm:pt>
    <dgm:pt modelId="{3FB25465-F1CC-43B7-8103-6D8B659A3AFD}">
      <dgm:prSet phldrT="[Text]"/>
      <dgm:spPr/>
      <dgm:t>
        <a:bodyPr/>
        <a:lstStyle/>
        <a:p>
          <a:r>
            <a:rPr lang="en-US" dirty="0"/>
            <a:t>With Google API’S</a:t>
          </a:r>
          <a:endParaRPr lang="en-IN" dirty="0"/>
        </a:p>
      </dgm:t>
    </dgm:pt>
    <dgm:pt modelId="{A9A95324-34FB-480F-BE91-3A155FE1DBAA}" type="parTrans" cxnId="{CA036724-F4D5-4064-B034-286F4C756BCA}">
      <dgm:prSet/>
      <dgm:spPr/>
      <dgm:t>
        <a:bodyPr/>
        <a:lstStyle/>
        <a:p>
          <a:endParaRPr lang="en-IN"/>
        </a:p>
      </dgm:t>
    </dgm:pt>
    <dgm:pt modelId="{06092FC0-9D8A-43A2-9A88-8CB99B0E7C10}" type="sibTrans" cxnId="{CA036724-F4D5-4064-B034-286F4C756BCA}">
      <dgm:prSet/>
      <dgm:spPr/>
      <dgm:t>
        <a:bodyPr/>
        <a:lstStyle/>
        <a:p>
          <a:endParaRPr lang="en-IN"/>
        </a:p>
      </dgm:t>
    </dgm:pt>
    <dgm:pt modelId="{536BBB10-8CB3-4396-9502-03F336745F72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23F691C0-5CED-4E77-B1C5-D070B66892F2}" type="parTrans" cxnId="{8F06B8E6-7295-4524-8BC1-9E9BF9345CE1}">
      <dgm:prSet/>
      <dgm:spPr/>
      <dgm:t>
        <a:bodyPr/>
        <a:lstStyle/>
        <a:p>
          <a:endParaRPr lang="en-IN"/>
        </a:p>
      </dgm:t>
    </dgm:pt>
    <dgm:pt modelId="{54B60DA1-6597-4ED8-BBD1-901DF45EF130}" type="sibTrans" cxnId="{8F06B8E6-7295-4524-8BC1-9E9BF9345CE1}">
      <dgm:prSet/>
      <dgm:spPr/>
      <dgm:t>
        <a:bodyPr/>
        <a:lstStyle/>
        <a:p>
          <a:endParaRPr lang="en-IN"/>
        </a:p>
      </dgm:t>
    </dgm:pt>
    <dgm:pt modelId="{D10F2BAF-9C26-4536-A16F-17387C789ED9}">
      <dgm:prSet phldrT="[Text]"/>
      <dgm:spPr/>
      <dgm:t>
        <a:bodyPr/>
        <a:lstStyle/>
        <a:p>
          <a:r>
            <a:rPr lang="en-US" dirty="0"/>
            <a:t>Editable excel file</a:t>
          </a:r>
          <a:endParaRPr lang="en-IN" dirty="0"/>
        </a:p>
      </dgm:t>
    </dgm:pt>
    <dgm:pt modelId="{2EE4724E-B37A-4DD4-B69B-E7B7C5BBCC0B}" type="parTrans" cxnId="{3BB74BC2-469E-4C8F-A2D4-8AA9E831C031}">
      <dgm:prSet/>
      <dgm:spPr/>
      <dgm:t>
        <a:bodyPr/>
        <a:lstStyle/>
        <a:p>
          <a:endParaRPr lang="en-IN"/>
        </a:p>
      </dgm:t>
    </dgm:pt>
    <dgm:pt modelId="{FDAC19F2-7C98-454E-AAA2-3612943E9572}" type="sibTrans" cxnId="{3BB74BC2-469E-4C8F-A2D4-8AA9E831C031}">
      <dgm:prSet/>
      <dgm:spPr/>
      <dgm:t>
        <a:bodyPr/>
        <a:lstStyle/>
        <a:p>
          <a:endParaRPr lang="en-IN"/>
        </a:p>
      </dgm:t>
    </dgm:pt>
    <dgm:pt modelId="{64732DDA-A4F1-4299-9E71-9934B35E40C1}">
      <dgm:prSet phldrT="[Text]"/>
      <dgm:spPr/>
      <dgm:t>
        <a:bodyPr/>
        <a:lstStyle/>
        <a:p>
          <a:r>
            <a:rPr lang="en-US" dirty="0"/>
            <a:t>Needful content printed separately</a:t>
          </a:r>
          <a:endParaRPr lang="en-IN" dirty="0"/>
        </a:p>
      </dgm:t>
    </dgm:pt>
    <dgm:pt modelId="{A16A697E-1341-4C99-8B9E-EF8E768B9401}" type="parTrans" cxnId="{366D7149-5E74-4B95-AC47-587D826095B9}">
      <dgm:prSet/>
      <dgm:spPr/>
      <dgm:t>
        <a:bodyPr/>
        <a:lstStyle/>
        <a:p>
          <a:endParaRPr lang="en-IN"/>
        </a:p>
      </dgm:t>
    </dgm:pt>
    <dgm:pt modelId="{D83CF397-88FE-4300-8C6E-1F84E2B38BBD}" type="sibTrans" cxnId="{366D7149-5E74-4B95-AC47-587D826095B9}">
      <dgm:prSet/>
      <dgm:spPr/>
      <dgm:t>
        <a:bodyPr/>
        <a:lstStyle/>
        <a:p>
          <a:endParaRPr lang="en-IN"/>
        </a:p>
      </dgm:t>
    </dgm:pt>
    <dgm:pt modelId="{811C0ACE-BB72-4EEC-9DE1-22F99EB2C013}" type="pres">
      <dgm:prSet presAssocID="{5297D2CD-6F71-42D7-8B5B-CB7462334256}" presName="Name0" presStyleCnt="0">
        <dgm:presLayoutVars>
          <dgm:dir/>
          <dgm:resizeHandles val="exact"/>
        </dgm:presLayoutVars>
      </dgm:prSet>
      <dgm:spPr/>
    </dgm:pt>
    <dgm:pt modelId="{49A1A6E2-AD5D-4D16-BD9D-F3F79803E7F1}" type="pres">
      <dgm:prSet presAssocID="{AF0E4584-C5D7-45BB-9AF3-CD8AF7E28B12}" presName="composite" presStyleCnt="0"/>
      <dgm:spPr/>
    </dgm:pt>
    <dgm:pt modelId="{170CB5A0-E002-47A1-AE30-EAE6E270C9D3}" type="pres">
      <dgm:prSet presAssocID="{AF0E4584-C5D7-45BB-9AF3-CD8AF7E28B12}" presName="imagSh" presStyleLbl="bgImgPlace1" presStyleIdx="0" presStyleCnt="3" custScaleX="145715" custScaleY="136107" custLinFactX="-14804" custLinFactNeighborX="-100000" custLinFactNeighborY="-18848"/>
      <dgm:spPr>
        <a:blipFill rotWithShape="1">
          <a:blip xmlns:r="http://schemas.openxmlformats.org/officeDocument/2006/relationships" r:embed="rId1"/>
          <a:srcRect/>
          <a:stretch>
            <a:fillRect l="-15000" r="-15000"/>
          </a:stretch>
        </a:blipFill>
      </dgm:spPr>
    </dgm:pt>
    <dgm:pt modelId="{6DEFB09B-D2DA-4055-9B8A-EBE5EDB8E5C1}" type="pres">
      <dgm:prSet presAssocID="{AF0E4584-C5D7-45BB-9AF3-CD8AF7E28B12}" presName="txNode" presStyleLbl="node1" presStyleIdx="0" presStyleCnt="3" custScaleX="89808" custScaleY="42377" custLinFactNeighborX="-29731" custLinFactNeighborY="2164">
        <dgm:presLayoutVars>
          <dgm:bulletEnabled val="1"/>
        </dgm:presLayoutVars>
      </dgm:prSet>
      <dgm:spPr/>
    </dgm:pt>
    <dgm:pt modelId="{4F672641-8216-4866-8A11-2FFD07A0A801}" type="pres">
      <dgm:prSet presAssocID="{7DDDDFB8-B507-4D99-AF55-AD87D5E9C760}" presName="sibTrans" presStyleLbl="sibTrans2D1" presStyleIdx="0" presStyleCnt="2"/>
      <dgm:spPr/>
    </dgm:pt>
    <dgm:pt modelId="{3445B655-61A5-4D8D-A708-43863E9B6F55}" type="pres">
      <dgm:prSet presAssocID="{7DDDDFB8-B507-4D99-AF55-AD87D5E9C760}" presName="connTx" presStyleLbl="sibTrans2D1" presStyleIdx="0" presStyleCnt="2"/>
      <dgm:spPr/>
    </dgm:pt>
    <dgm:pt modelId="{070B2F2A-3E2B-4F0D-9C3E-578639350880}" type="pres">
      <dgm:prSet presAssocID="{4A21BDC7-F78D-4B9E-B1AA-2A094F58BF24}" presName="composite" presStyleCnt="0"/>
      <dgm:spPr/>
    </dgm:pt>
    <dgm:pt modelId="{A45E696B-303E-4385-8964-54066232057B}" type="pres">
      <dgm:prSet presAssocID="{4A21BDC7-F78D-4B9E-B1AA-2A094F58BF24}" presName="imagSh" presStyleLbl="bgImgPlace1" presStyleIdx="1" presStyleCnt="3" custScaleX="126208" custScaleY="131862" custLinFactNeighborX="8642" custLinFactNeighborY="-15601"/>
      <dgm:spPr>
        <a:blipFill dpi="0" rotWithShape="1">
          <a:blip xmlns:r="http://schemas.openxmlformats.org/officeDocument/2006/relationships" r:embed="rId2"/>
          <a:srcRect/>
          <a:stretch>
            <a:fillRect t="-8159" b="-1841"/>
          </a:stretch>
        </a:blipFill>
      </dgm:spPr>
    </dgm:pt>
    <dgm:pt modelId="{A5C83F64-DF40-4D70-A425-37B9A8E7C8DB}" type="pres">
      <dgm:prSet presAssocID="{4A21BDC7-F78D-4B9E-B1AA-2A094F58BF24}" presName="txNode" presStyleLbl="node1" presStyleIdx="1" presStyleCnt="3" custScaleX="144317" custScaleY="61375" custLinFactNeighborX="8828" custLinFactNeighborY="13945">
        <dgm:presLayoutVars>
          <dgm:bulletEnabled val="1"/>
        </dgm:presLayoutVars>
      </dgm:prSet>
      <dgm:spPr/>
    </dgm:pt>
    <dgm:pt modelId="{3031FE89-6E9C-48C9-BA78-9AC5C12397BD}" type="pres">
      <dgm:prSet presAssocID="{E96B7866-D652-4735-9A08-AEAAD0200E2C}" presName="sibTrans" presStyleLbl="sibTrans2D1" presStyleIdx="1" presStyleCnt="2"/>
      <dgm:spPr/>
    </dgm:pt>
    <dgm:pt modelId="{796B3F9D-CDB1-476D-A697-1A7EC4702CBE}" type="pres">
      <dgm:prSet presAssocID="{E96B7866-D652-4735-9A08-AEAAD0200E2C}" presName="connTx" presStyleLbl="sibTrans2D1" presStyleIdx="1" presStyleCnt="2"/>
      <dgm:spPr/>
    </dgm:pt>
    <dgm:pt modelId="{993803F0-7F0D-4C75-9FFA-0A24B84DD67C}" type="pres">
      <dgm:prSet presAssocID="{536BBB10-8CB3-4396-9502-03F336745F72}" presName="composite" presStyleCnt="0"/>
      <dgm:spPr/>
    </dgm:pt>
    <dgm:pt modelId="{816E09F7-FDB8-491E-8B0F-6CDCC42755D8}" type="pres">
      <dgm:prSet presAssocID="{536BBB10-8CB3-4396-9502-03F336745F72}" presName="imagSh" presStyleLbl="bgImgPlace1" presStyleIdx="2" presStyleCnt="3" custScaleX="127819" custScaleY="125537" custLinFactNeighborX="1220" custLinFactNeighborY="-15939"/>
      <dgm:spPr>
        <a:blipFill dpi="0" rotWithShape="1">
          <a:blip xmlns:r="http://schemas.openxmlformats.org/officeDocument/2006/relationships" r:embed="rId3"/>
          <a:srcRect/>
          <a:stretch>
            <a:fillRect l="-431" r="-59569"/>
          </a:stretch>
        </a:blipFill>
      </dgm:spPr>
    </dgm:pt>
    <dgm:pt modelId="{E38FA37D-76AE-459C-9B32-60FD131DAE66}" type="pres">
      <dgm:prSet presAssocID="{536BBB10-8CB3-4396-9502-03F336745F72}" presName="txNode" presStyleLbl="node1" presStyleIdx="2" presStyleCnt="3" custScaleX="136754" custScaleY="62252" custLinFactNeighborX="0" custLinFactNeighborY="8419">
        <dgm:presLayoutVars>
          <dgm:bulletEnabled val="1"/>
        </dgm:presLayoutVars>
      </dgm:prSet>
      <dgm:spPr/>
    </dgm:pt>
  </dgm:ptLst>
  <dgm:cxnLst>
    <dgm:cxn modelId="{3A27F411-063B-4F15-9B89-AB786426BA94}" srcId="{5297D2CD-6F71-42D7-8B5B-CB7462334256}" destId="{4A21BDC7-F78D-4B9E-B1AA-2A094F58BF24}" srcOrd="1" destOrd="0" parTransId="{E4B98F4B-4841-4181-A7F6-A0C4F722354C}" sibTransId="{E96B7866-D652-4735-9A08-AEAAD0200E2C}"/>
    <dgm:cxn modelId="{CA036724-F4D5-4064-B034-286F4C756BCA}" srcId="{4A21BDC7-F78D-4B9E-B1AA-2A094F58BF24}" destId="{3FB25465-F1CC-43B7-8103-6D8B659A3AFD}" srcOrd="1" destOrd="0" parTransId="{A9A95324-34FB-480F-BE91-3A155FE1DBAA}" sibTransId="{06092FC0-9D8A-43A2-9A88-8CB99B0E7C10}"/>
    <dgm:cxn modelId="{E6A7D524-D0BF-44C9-AFE9-BF1B47F39E0A}" type="presOf" srcId="{64732DDA-A4F1-4299-9E71-9934B35E40C1}" destId="{E38FA37D-76AE-459C-9B32-60FD131DAE66}" srcOrd="0" destOrd="2" presId="urn:microsoft.com/office/officeart/2005/8/layout/hProcess10"/>
    <dgm:cxn modelId="{AA7A532C-F7C3-4DA5-A489-D15B1B7C055A}" type="presOf" srcId="{AF0E4584-C5D7-45BB-9AF3-CD8AF7E28B12}" destId="{6DEFB09B-D2DA-4055-9B8A-EBE5EDB8E5C1}" srcOrd="0" destOrd="0" presId="urn:microsoft.com/office/officeart/2005/8/layout/hProcess10"/>
    <dgm:cxn modelId="{CD88973B-01D9-4AFC-AD6C-0B5509B62635}" type="presOf" srcId="{4A21BDC7-F78D-4B9E-B1AA-2A094F58BF24}" destId="{A5C83F64-DF40-4D70-A425-37B9A8E7C8DB}" srcOrd="0" destOrd="0" presId="urn:microsoft.com/office/officeart/2005/8/layout/hProcess10"/>
    <dgm:cxn modelId="{2FC9DE68-CF3B-4A05-BEB3-FBA13D0295F5}" type="presOf" srcId="{9C4D674C-051A-4279-BACD-837ADF3A17F1}" destId="{A5C83F64-DF40-4D70-A425-37B9A8E7C8DB}" srcOrd="0" destOrd="1" presId="urn:microsoft.com/office/officeart/2005/8/layout/hProcess10"/>
    <dgm:cxn modelId="{366D7149-5E74-4B95-AC47-587D826095B9}" srcId="{536BBB10-8CB3-4396-9502-03F336745F72}" destId="{64732DDA-A4F1-4299-9E71-9934B35E40C1}" srcOrd="1" destOrd="0" parTransId="{A16A697E-1341-4C99-8B9E-EF8E768B9401}" sibTransId="{D83CF397-88FE-4300-8C6E-1F84E2B38BBD}"/>
    <dgm:cxn modelId="{DC607476-C74D-43C5-9CE9-CF5BEA7FC5E9}" srcId="{4A21BDC7-F78D-4B9E-B1AA-2A094F58BF24}" destId="{9C4D674C-051A-4279-BACD-837ADF3A17F1}" srcOrd="0" destOrd="0" parTransId="{EFCEBA00-F9E3-4B5B-97AF-9C034B22CDFA}" sibTransId="{FF59FC78-F8EE-42BC-8F9E-C185A8754297}"/>
    <dgm:cxn modelId="{D9E5C078-50C7-4FE6-BC9D-175562AAE492}" srcId="{AF0E4584-C5D7-45BB-9AF3-CD8AF7E28B12}" destId="{1389FAE8-E8DE-477A-8839-818BB2E58FDA}" srcOrd="0" destOrd="0" parTransId="{FD37AA75-4454-4D4C-9F24-C0DA9574EFC6}" sibTransId="{73E7AEA7-C5C6-46DB-8874-6BF8A80E2599}"/>
    <dgm:cxn modelId="{04B36182-4E3C-4F23-B807-B3EDD6F4680F}" type="presOf" srcId="{5297D2CD-6F71-42D7-8B5B-CB7462334256}" destId="{811C0ACE-BB72-4EEC-9DE1-22F99EB2C013}" srcOrd="0" destOrd="0" presId="urn:microsoft.com/office/officeart/2005/8/layout/hProcess10"/>
    <dgm:cxn modelId="{149B4385-4509-4204-A3D4-EC6C9A4E6FBB}" type="presOf" srcId="{D10F2BAF-9C26-4536-A16F-17387C789ED9}" destId="{E38FA37D-76AE-459C-9B32-60FD131DAE66}" srcOrd="0" destOrd="1" presId="urn:microsoft.com/office/officeart/2005/8/layout/hProcess10"/>
    <dgm:cxn modelId="{063B9989-C3E8-437F-835E-843246A50244}" type="presOf" srcId="{536BBB10-8CB3-4396-9502-03F336745F72}" destId="{E38FA37D-76AE-459C-9B32-60FD131DAE66}" srcOrd="0" destOrd="0" presId="urn:microsoft.com/office/officeart/2005/8/layout/hProcess10"/>
    <dgm:cxn modelId="{A921678B-83AA-4D93-9228-A6179BA8C8EE}" type="presOf" srcId="{1389FAE8-E8DE-477A-8839-818BB2E58FDA}" destId="{6DEFB09B-D2DA-4055-9B8A-EBE5EDB8E5C1}" srcOrd="0" destOrd="1" presId="urn:microsoft.com/office/officeart/2005/8/layout/hProcess10"/>
    <dgm:cxn modelId="{C91E938B-8BC3-4E9F-A91D-8F1ED187BE61}" type="presOf" srcId="{7DDDDFB8-B507-4D99-AF55-AD87D5E9C760}" destId="{4F672641-8216-4866-8A11-2FFD07A0A801}" srcOrd="0" destOrd="0" presId="urn:microsoft.com/office/officeart/2005/8/layout/hProcess10"/>
    <dgm:cxn modelId="{32677896-9645-493C-A6C2-E4A0B8F4EF9F}" type="presOf" srcId="{E96B7866-D652-4735-9A08-AEAAD0200E2C}" destId="{3031FE89-6E9C-48C9-BA78-9AC5C12397BD}" srcOrd="0" destOrd="0" presId="urn:microsoft.com/office/officeart/2005/8/layout/hProcess10"/>
    <dgm:cxn modelId="{A196E6AB-378B-44F5-BC25-0ECF8AD4127B}" type="presOf" srcId="{3FB25465-F1CC-43B7-8103-6D8B659A3AFD}" destId="{A5C83F64-DF40-4D70-A425-37B9A8E7C8DB}" srcOrd="0" destOrd="2" presId="urn:microsoft.com/office/officeart/2005/8/layout/hProcess10"/>
    <dgm:cxn modelId="{79780AB0-853F-4CDC-9E76-401F8333D80F}" type="presOf" srcId="{7DDDDFB8-B507-4D99-AF55-AD87D5E9C760}" destId="{3445B655-61A5-4D8D-A708-43863E9B6F55}" srcOrd="1" destOrd="0" presId="urn:microsoft.com/office/officeart/2005/8/layout/hProcess10"/>
    <dgm:cxn modelId="{0245B2B8-1661-4B54-A736-6C31A20E6BA5}" srcId="{5297D2CD-6F71-42D7-8B5B-CB7462334256}" destId="{AF0E4584-C5D7-45BB-9AF3-CD8AF7E28B12}" srcOrd="0" destOrd="0" parTransId="{B1462438-63B4-426D-8DAE-79547301A6B5}" sibTransId="{7DDDDFB8-B507-4D99-AF55-AD87D5E9C760}"/>
    <dgm:cxn modelId="{3BB74BC2-469E-4C8F-A2D4-8AA9E831C031}" srcId="{536BBB10-8CB3-4396-9502-03F336745F72}" destId="{D10F2BAF-9C26-4536-A16F-17387C789ED9}" srcOrd="0" destOrd="0" parTransId="{2EE4724E-B37A-4DD4-B69B-E7B7C5BBCC0B}" sibTransId="{FDAC19F2-7C98-454E-AAA2-3612943E9572}"/>
    <dgm:cxn modelId="{19335ED9-AA28-49FE-AA39-BC2E6FB125E2}" type="presOf" srcId="{E96B7866-D652-4735-9A08-AEAAD0200E2C}" destId="{796B3F9D-CDB1-476D-A697-1A7EC4702CBE}" srcOrd="1" destOrd="0" presId="urn:microsoft.com/office/officeart/2005/8/layout/hProcess10"/>
    <dgm:cxn modelId="{8F06B8E6-7295-4524-8BC1-9E9BF9345CE1}" srcId="{5297D2CD-6F71-42D7-8B5B-CB7462334256}" destId="{536BBB10-8CB3-4396-9502-03F336745F72}" srcOrd="2" destOrd="0" parTransId="{23F691C0-5CED-4E77-B1C5-D070B66892F2}" sibTransId="{54B60DA1-6597-4ED8-BBD1-901DF45EF130}"/>
    <dgm:cxn modelId="{D7BC5730-9725-409A-BE6C-CEC1A92255E7}" type="presParOf" srcId="{811C0ACE-BB72-4EEC-9DE1-22F99EB2C013}" destId="{49A1A6E2-AD5D-4D16-BD9D-F3F79803E7F1}" srcOrd="0" destOrd="0" presId="urn:microsoft.com/office/officeart/2005/8/layout/hProcess10"/>
    <dgm:cxn modelId="{70FEB6A5-4A80-4F87-A6A7-2B8EC34DEE2D}" type="presParOf" srcId="{49A1A6E2-AD5D-4D16-BD9D-F3F79803E7F1}" destId="{170CB5A0-E002-47A1-AE30-EAE6E270C9D3}" srcOrd="0" destOrd="0" presId="urn:microsoft.com/office/officeart/2005/8/layout/hProcess10"/>
    <dgm:cxn modelId="{2EAA8315-0D92-4019-82F4-40E6371E4824}" type="presParOf" srcId="{49A1A6E2-AD5D-4D16-BD9D-F3F79803E7F1}" destId="{6DEFB09B-D2DA-4055-9B8A-EBE5EDB8E5C1}" srcOrd="1" destOrd="0" presId="urn:microsoft.com/office/officeart/2005/8/layout/hProcess10"/>
    <dgm:cxn modelId="{9252F41A-ACF4-4382-8AA0-01A12ECF73B4}" type="presParOf" srcId="{811C0ACE-BB72-4EEC-9DE1-22F99EB2C013}" destId="{4F672641-8216-4866-8A11-2FFD07A0A801}" srcOrd="1" destOrd="0" presId="urn:microsoft.com/office/officeart/2005/8/layout/hProcess10"/>
    <dgm:cxn modelId="{E5FC522C-953D-4B7E-B571-8EFBB1B536D6}" type="presParOf" srcId="{4F672641-8216-4866-8A11-2FFD07A0A801}" destId="{3445B655-61A5-4D8D-A708-43863E9B6F55}" srcOrd="0" destOrd="0" presId="urn:microsoft.com/office/officeart/2005/8/layout/hProcess10"/>
    <dgm:cxn modelId="{F073CB37-8968-4FFE-AC97-3FCF26C6315A}" type="presParOf" srcId="{811C0ACE-BB72-4EEC-9DE1-22F99EB2C013}" destId="{070B2F2A-3E2B-4F0D-9C3E-578639350880}" srcOrd="2" destOrd="0" presId="urn:microsoft.com/office/officeart/2005/8/layout/hProcess10"/>
    <dgm:cxn modelId="{7F96E0C9-4773-4446-97C3-30BCBB214B53}" type="presParOf" srcId="{070B2F2A-3E2B-4F0D-9C3E-578639350880}" destId="{A45E696B-303E-4385-8964-54066232057B}" srcOrd="0" destOrd="0" presId="urn:microsoft.com/office/officeart/2005/8/layout/hProcess10"/>
    <dgm:cxn modelId="{22A1012E-9B3F-404F-9A4F-E440A0C42E77}" type="presParOf" srcId="{070B2F2A-3E2B-4F0D-9C3E-578639350880}" destId="{A5C83F64-DF40-4D70-A425-37B9A8E7C8DB}" srcOrd="1" destOrd="0" presId="urn:microsoft.com/office/officeart/2005/8/layout/hProcess10"/>
    <dgm:cxn modelId="{72645653-1501-4D39-A85E-295DFF678F63}" type="presParOf" srcId="{811C0ACE-BB72-4EEC-9DE1-22F99EB2C013}" destId="{3031FE89-6E9C-48C9-BA78-9AC5C12397BD}" srcOrd="3" destOrd="0" presId="urn:microsoft.com/office/officeart/2005/8/layout/hProcess10"/>
    <dgm:cxn modelId="{63CA808E-C95E-41BD-A569-B24366BA5628}" type="presParOf" srcId="{3031FE89-6E9C-48C9-BA78-9AC5C12397BD}" destId="{796B3F9D-CDB1-476D-A697-1A7EC4702CBE}" srcOrd="0" destOrd="0" presId="urn:microsoft.com/office/officeart/2005/8/layout/hProcess10"/>
    <dgm:cxn modelId="{B3FA7318-024C-4A33-B6AF-6E959506012C}" type="presParOf" srcId="{811C0ACE-BB72-4EEC-9DE1-22F99EB2C013}" destId="{993803F0-7F0D-4C75-9FFA-0A24B84DD67C}" srcOrd="4" destOrd="0" presId="urn:microsoft.com/office/officeart/2005/8/layout/hProcess10"/>
    <dgm:cxn modelId="{AA2F285A-4904-4087-85A8-30C9A1B6162A}" type="presParOf" srcId="{993803F0-7F0D-4C75-9FFA-0A24B84DD67C}" destId="{816E09F7-FDB8-491E-8B0F-6CDCC42755D8}" srcOrd="0" destOrd="0" presId="urn:microsoft.com/office/officeart/2005/8/layout/hProcess10"/>
    <dgm:cxn modelId="{D14B338A-1FBD-4D72-92CC-F6FFFF2BFDF2}" type="presParOf" srcId="{993803F0-7F0D-4C75-9FFA-0A24B84DD67C}" destId="{E38FA37D-76AE-459C-9B32-60FD131DAE6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FFB7B-E9E8-4116-9063-8B843C48BFD6}" type="doc">
      <dgm:prSet loTypeId="urn:microsoft.com/office/officeart/2005/8/layout/funnel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ADC7F1D-BDA8-4C29-9CC6-0BB3963E0895}">
      <dgm:prSet phldrT="[Text]"/>
      <dgm:spPr/>
      <dgm:t>
        <a:bodyPr/>
        <a:lstStyle/>
        <a:p>
          <a:r>
            <a:rPr lang="en-US" dirty="0"/>
            <a:t>Google API</a:t>
          </a:r>
          <a:endParaRPr lang="en-IN" dirty="0"/>
        </a:p>
      </dgm:t>
    </dgm:pt>
    <dgm:pt modelId="{600CB584-0A7B-496E-A150-24B02FB45428}" type="parTrans" cxnId="{D1025931-395E-493B-929D-C2C12158474F}">
      <dgm:prSet/>
      <dgm:spPr/>
      <dgm:t>
        <a:bodyPr/>
        <a:lstStyle/>
        <a:p>
          <a:endParaRPr lang="en-IN"/>
        </a:p>
      </dgm:t>
    </dgm:pt>
    <dgm:pt modelId="{04EF5470-70A0-47B4-95E7-1286A57E57E8}" type="sibTrans" cxnId="{D1025931-395E-493B-929D-C2C12158474F}">
      <dgm:prSet/>
      <dgm:spPr/>
      <dgm:t>
        <a:bodyPr/>
        <a:lstStyle/>
        <a:p>
          <a:endParaRPr lang="en-IN"/>
        </a:p>
      </dgm:t>
    </dgm:pt>
    <dgm:pt modelId="{E3762D32-13AE-4E40-932E-5ABE9E86F44A}">
      <dgm:prSet phldrT="[Text]"/>
      <dgm:spPr/>
      <dgm:t>
        <a:bodyPr/>
        <a:lstStyle/>
        <a:p>
          <a:r>
            <a:rPr lang="en-US" dirty="0"/>
            <a:t>Rest API</a:t>
          </a:r>
          <a:endParaRPr lang="en-IN" dirty="0"/>
        </a:p>
      </dgm:t>
    </dgm:pt>
    <dgm:pt modelId="{7700535B-BFDF-4729-B08D-E61E8651DFE1}" type="parTrans" cxnId="{8B1E65B6-B11C-4DE1-85B0-AA40F8EA7552}">
      <dgm:prSet/>
      <dgm:spPr/>
      <dgm:t>
        <a:bodyPr/>
        <a:lstStyle/>
        <a:p>
          <a:endParaRPr lang="en-IN"/>
        </a:p>
      </dgm:t>
    </dgm:pt>
    <dgm:pt modelId="{90DB1F35-12B6-4FF3-A892-0961E5D0314E}" type="sibTrans" cxnId="{8B1E65B6-B11C-4DE1-85B0-AA40F8EA7552}">
      <dgm:prSet/>
      <dgm:spPr/>
      <dgm:t>
        <a:bodyPr/>
        <a:lstStyle/>
        <a:p>
          <a:endParaRPr lang="en-IN"/>
        </a:p>
      </dgm:t>
    </dgm:pt>
    <dgm:pt modelId="{79A46CE4-B678-441E-BE9E-F5C6E2EAB545}">
      <dgm:prSet phldrT="[Text]"/>
      <dgm:spPr/>
      <dgm:t>
        <a:bodyPr/>
        <a:lstStyle/>
        <a:p>
          <a:r>
            <a:rPr lang="en-US" dirty="0"/>
            <a:t>Django Framework</a:t>
          </a:r>
          <a:endParaRPr lang="en-IN" dirty="0"/>
        </a:p>
      </dgm:t>
    </dgm:pt>
    <dgm:pt modelId="{AEB3140E-614A-419E-8D37-1E88C1FFD2CC}" type="parTrans" cxnId="{E55A9152-F323-442E-9729-BF2D24366016}">
      <dgm:prSet/>
      <dgm:spPr/>
      <dgm:t>
        <a:bodyPr/>
        <a:lstStyle/>
        <a:p>
          <a:endParaRPr lang="en-IN"/>
        </a:p>
      </dgm:t>
    </dgm:pt>
    <dgm:pt modelId="{6BEAEB27-534E-4B8C-9325-BEA16776C429}" type="sibTrans" cxnId="{E55A9152-F323-442E-9729-BF2D24366016}">
      <dgm:prSet/>
      <dgm:spPr/>
      <dgm:t>
        <a:bodyPr/>
        <a:lstStyle/>
        <a:p>
          <a:endParaRPr lang="en-IN"/>
        </a:p>
      </dgm:t>
    </dgm:pt>
    <dgm:pt modelId="{1AFE68FB-17D1-42A3-A4F8-23DA63E80A6A}">
      <dgm:prSet phldrT="[Text]"/>
      <dgm:spPr/>
      <dgm:t>
        <a:bodyPr/>
        <a:lstStyle/>
        <a:p>
          <a:r>
            <a:rPr lang="en-US" dirty="0"/>
            <a:t>Hosted OCR Web Service</a:t>
          </a:r>
          <a:endParaRPr lang="en-IN" dirty="0"/>
        </a:p>
      </dgm:t>
    </dgm:pt>
    <dgm:pt modelId="{CDEA9ED7-4A5B-4E26-B46D-47EDD5CAC0D1}" type="parTrans" cxnId="{958C4B86-2F7F-43DB-9A3D-E0ED85469952}">
      <dgm:prSet/>
      <dgm:spPr/>
      <dgm:t>
        <a:bodyPr/>
        <a:lstStyle/>
        <a:p>
          <a:endParaRPr lang="en-IN"/>
        </a:p>
      </dgm:t>
    </dgm:pt>
    <dgm:pt modelId="{6D2A251C-2DD3-4656-B717-5BF32A8F4D23}" type="sibTrans" cxnId="{958C4B86-2F7F-43DB-9A3D-E0ED85469952}">
      <dgm:prSet/>
      <dgm:spPr/>
      <dgm:t>
        <a:bodyPr/>
        <a:lstStyle/>
        <a:p>
          <a:endParaRPr lang="en-IN"/>
        </a:p>
      </dgm:t>
    </dgm:pt>
    <dgm:pt modelId="{9C923A4B-8157-4A05-9DE7-95936C47DDAF}" type="pres">
      <dgm:prSet presAssocID="{0E5FFB7B-E9E8-4116-9063-8B843C48BFD6}" presName="Name0" presStyleCnt="0">
        <dgm:presLayoutVars>
          <dgm:chMax val="4"/>
          <dgm:resizeHandles val="exact"/>
        </dgm:presLayoutVars>
      </dgm:prSet>
      <dgm:spPr/>
    </dgm:pt>
    <dgm:pt modelId="{2ADD6420-0A9C-476F-B8A3-E9E28B9E8446}" type="pres">
      <dgm:prSet presAssocID="{0E5FFB7B-E9E8-4116-9063-8B843C48BFD6}" presName="ellipse" presStyleLbl="trBgShp" presStyleIdx="0" presStyleCnt="1"/>
      <dgm:spPr/>
    </dgm:pt>
    <dgm:pt modelId="{6952FEEF-FE4F-4451-9B3C-D73654711F13}" type="pres">
      <dgm:prSet presAssocID="{0E5FFB7B-E9E8-4116-9063-8B843C48BFD6}" presName="arrow1" presStyleLbl="fgShp" presStyleIdx="0" presStyleCnt="1"/>
      <dgm:spPr/>
    </dgm:pt>
    <dgm:pt modelId="{89210D1E-3715-4C3E-896E-C39F5788FCE5}" type="pres">
      <dgm:prSet presAssocID="{0E5FFB7B-E9E8-4116-9063-8B843C48BFD6}" presName="rectangle" presStyleLbl="revTx" presStyleIdx="0" presStyleCnt="1">
        <dgm:presLayoutVars>
          <dgm:bulletEnabled val="1"/>
        </dgm:presLayoutVars>
      </dgm:prSet>
      <dgm:spPr/>
    </dgm:pt>
    <dgm:pt modelId="{A3FFCD7E-E0D8-45CD-AC4E-4362B617239B}" type="pres">
      <dgm:prSet presAssocID="{E3762D32-13AE-4E40-932E-5ABE9E86F44A}" presName="item1" presStyleLbl="node1" presStyleIdx="0" presStyleCnt="3">
        <dgm:presLayoutVars>
          <dgm:bulletEnabled val="1"/>
        </dgm:presLayoutVars>
      </dgm:prSet>
      <dgm:spPr/>
    </dgm:pt>
    <dgm:pt modelId="{4AEC88E7-9611-44BA-8418-9AA3B31C9507}" type="pres">
      <dgm:prSet presAssocID="{79A46CE4-B678-441E-BE9E-F5C6E2EAB545}" presName="item2" presStyleLbl="node1" presStyleIdx="1" presStyleCnt="3">
        <dgm:presLayoutVars>
          <dgm:bulletEnabled val="1"/>
        </dgm:presLayoutVars>
      </dgm:prSet>
      <dgm:spPr/>
    </dgm:pt>
    <dgm:pt modelId="{AED3D59D-3BA1-4E3B-BE5A-84A5F05C1EED}" type="pres">
      <dgm:prSet presAssocID="{1AFE68FB-17D1-42A3-A4F8-23DA63E80A6A}" presName="item3" presStyleLbl="node1" presStyleIdx="2" presStyleCnt="3">
        <dgm:presLayoutVars>
          <dgm:bulletEnabled val="1"/>
        </dgm:presLayoutVars>
      </dgm:prSet>
      <dgm:spPr/>
    </dgm:pt>
    <dgm:pt modelId="{3C26C675-AC14-4F36-B1A5-B3F64664BB53}" type="pres">
      <dgm:prSet presAssocID="{0E5FFB7B-E9E8-4116-9063-8B843C48BFD6}" presName="funnel" presStyleLbl="trAlignAcc1" presStyleIdx="0" presStyleCnt="1"/>
      <dgm:spPr/>
    </dgm:pt>
  </dgm:ptLst>
  <dgm:cxnLst>
    <dgm:cxn modelId="{79FCE90F-7784-4B2B-A205-A67DCD8FD0D0}" type="presOf" srcId="{79A46CE4-B678-441E-BE9E-F5C6E2EAB545}" destId="{A3FFCD7E-E0D8-45CD-AC4E-4362B617239B}" srcOrd="0" destOrd="0" presId="urn:microsoft.com/office/officeart/2005/8/layout/funnel1"/>
    <dgm:cxn modelId="{D1025931-395E-493B-929D-C2C12158474F}" srcId="{0E5FFB7B-E9E8-4116-9063-8B843C48BFD6}" destId="{DADC7F1D-BDA8-4C29-9CC6-0BB3963E0895}" srcOrd="0" destOrd="0" parTransId="{600CB584-0A7B-496E-A150-24B02FB45428}" sibTransId="{04EF5470-70A0-47B4-95E7-1286A57E57E8}"/>
    <dgm:cxn modelId="{8FEEB539-4997-483D-9608-24D77AB7792E}" type="presOf" srcId="{0E5FFB7B-E9E8-4116-9063-8B843C48BFD6}" destId="{9C923A4B-8157-4A05-9DE7-95936C47DDAF}" srcOrd="0" destOrd="0" presId="urn:microsoft.com/office/officeart/2005/8/layout/funnel1"/>
    <dgm:cxn modelId="{A29FF266-8939-43AE-8790-B06E15EF0023}" type="presOf" srcId="{1AFE68FB-17D1-42A3-A4F8-23DA63E80A6A}" destId="{89210D1E-3715-4C3E-896E-C39F5788FCE5}" srcOrd="0" destOrd="0" presId="urn:microsoft.com/office/officeart/2005/8/layout/funnel1"/>
    <dgm:cxn modelId="{6AE20E4E-C5D8-472A-B7DE-83EBAD3B09F1}" type="presOf" srcId="{E3762D32-13AE-4E40-932E-5ABE9E86F44A}" destId="{4AEC88E7-9611-44BA-8418-9AA3B31C9507}" srcOrd="0" destOrd="0" presId="urn:microsoft.com/office/officeart/2005/8/layout/funnel1"/>
    <dgm:cxn modelId="{E55A9152-F323-442E-9729-BF2D24366016}" srcId="{0E5FFB7B-E9E8-4116-9063-8B843C48BFD6}" destId="{79A46CE4-B678-441E-BE9E-F5C6E2EAB545}" srcOrd="2" destOrd="0" parTransId="{AEB3140E-614A-419E-8D37-1E88C1FFD2CC}" sibTransId="{6BEAEB27-534E-4B8C-9325-BEA16776C429}"/>
    <dgm:cxn modelId="{958C4B86-2F7F-43DB-9A3D-E0ED85469952}" srcId="{0E5FFB7B-E9E8-4116-9063-8B843C48BFD6}" destId="{1AFE68FB-17D1-42A3-A4F8-23DA63E80A6A}" srcOrd="3" destOrd="0" parTransId="{CDEA9ED7-4A5B-4E26-B46D-47EDD5CAC0D1}" sibTransId="{6D2A251C-2DD3-4656-B717-5BF32A8F4D23}"/>
    <dgm:cxn modelId="{8B1E65B6-B11C-4DE1-85B0-AA40F8EA7552}" srcId="{0E5FFB7B-E9E8-4116-9063-8B843C48BFD6}" destId="{E3762D32-13AE-4E40-932E-5ABE9E86F44A}" srcOrd="1" destOrd="0" parTransId="{7700535B-BFDF-4729-B08D-E61E8651DFE1}" sibTransId="{90DB1F35-12B6-4FF3-A892-0961E5D0314E}"/>
    <dgm:cxn modelId="{CB083BFC-89F7-4D86-9E93-DA0202F80EA7}" type="presOf" srcId="{DADC7F1D-BDA8-4C29-9CC6-0BB3963E0895}" destId="{AED3D59D-3BA1-4E3B-BE5A-84A5F05C1EED}" srcOrd="0" destOrd="0" presId="urn:microsoft.com/office/officeart/2005/8/layout/funnel1"/>
    <dgm:cxn modelId="{D11B221A-02B1-4AA0-B811-3514ECE9D35C}" type="presParOf" srcId="{9C923A4B-8157-4A05-9DE7-95936C47DDAF}" destId="{2ADD6420-0A9C-476F-B8A3-E9E28B9E8446}" srcOrd="0" destOrd="0" presId="urn:microsoft.com/office/officeart/2005/8/layout/funnel1"/>
    <dgm:cxn modelId="{9945C180-E1AF-4D26-ABE7-2582A007AF35}" type="presParOf" srcId="{9C923A4B-8157-4A05-9DE7-95936C47DDAF}" destId="{6952FEEF-FE4F-4451-9B3C-D73654711F13}" srcOrd="1" destOrd="0" presId="urn:microsoft.com/office/officeart/2005/8/layout/funnel1"/>
    <dgm:cxn modelId="{93CB3A9F-CB12-457C-BB04-FF5879CF5098}" type="presParOf" srcId="{9C923A4B-8157-4A05-9DE7-95936C47DDAF}" destId="{89210D1E-3715-4C3E-896E-C39F5788FCE5}" srcOrd="2" destOrd="0" presId="urn:microsoft.com/office/officeart/2005/8/layout/funnel1"/>
    <dgm:cxn modelId="{1CF53B9B-E380-4BE5-83E9-875D6BBD119E}" type="presParOf" srcId="{9C923A4B-8157-4A05-9DE7-95936C47DDAF}" destId="{A3FFCD7E-E0D8-45CD-AC4E-4362B617239B}" srcOrd="3" destOrd="0" presId="urn:microsoft.com/office/officeart/2005/8/layout/funnel1"/>
    <dgm:cxn modelId="{11735AE6-DE0C-42CA-B7A0-78E23B3078EB}" type="presParOf" srcId="{9C923A4B-8157-4A05-9DE7-95936C47DDAF}" destId="{4AEC88E7-9611-44BA-8418-9AA3B31C9507}" srcOrd="4" destOrd="0" presId="urn:microsoft.com/office/officeart/2005/8/layout/funnel1"/>
    <dgm:cxn modelId="{545DB293-CFBF-448D-877B-CB1043637D70}" type="presParOf" srcId="{9C923A4B-8157-4A05-9DE7-95936C47DDAF}" destId="{AED3D59D-3BA1-4E3B-BE5A-84A5F05C1EED}" srcOrd="5" destOrd="0" presId="urn:microsoft.com/office/officeart/2005/8/layout/funnel1"/>
    <dgm:cxn modelId="{14E1313C-D0A6-457C-AA7D-3270C9AD409F}" type="presParOf" srcId="{9C923A4B-8157-4A05-9DE7-95936C47DDAF}" destId="{3C26C675-AC14-4F36-B1A5-B3F64664BB5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CB5A0-E002-47A1-AE30-EAE6E270C9D3}">
      <dsp:nvSpPr>
        <dsp:cNvPr id="0" name=""/>
        <dsp:cNvSpPr/>
      </dsp:nvSpPr>
      <dsp:spPr>
        <a:xfrm>
          <a:off x="0" y="561449"/>
          <a:ext cx="2517903" cy="235188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FB09B-D2DA-4055-9B8A-EBE5EDB8E5C1}">
      <dsp:nvSpPr>
        <dsp:cNvPr id="0" name=""/>
        <dsp:cNvSpPr/>
      </dsp:nvSpPr>
      <dsp:spPr>
        <a:xfrm>
          <a:off x="251012" y="2771118"/>
          <a:ext cx="1551850" cy="7322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7/12 Extract pdf</a:t>
          </a:r>
          <a:endParaRPr lang="en-IN" sz="1300" kern="1200" dirty="0"/>
        </a:p>
      </dsp:txBody>
      <dsp:txXfrm>
        <a:off x="272459" y="2792565"/>
        <a:ext cx="1508956" cy="689365"/>
      </dsp:txXfrm>
    </dsp:sp>
    <dsp:sp modelId="{4F672641-8216-4866-8A11-2FFD07A0A801}">
      <dsp:nvSpPr>
        <dsp:cNvPr id="0" name=""/>
        <dsp:cNvSpPr/>
      </dsp:nvSpPr>
      <dsp:spPr>
        <a:xfrm rot="21551943">
          <a:off x="2804696" y="1506171"/>
          <a:ext cx="286834" cy="415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804700" y="1589813"/>
        <a:ext cx="200784" cy="249123"/>
      </dsp:txXfrm>
    </dsp:sp>
    <dsp:sp modelId="{A45E696B-303E-4385-8964-54066232057B}">
      <dsp:nvSpPr>
        <dsp:cNvPr id="0" name=""/>
        <dsp:cNvSpPr/>
      </dsp:nvSpPr>
      <dsp:spPr>
        <a:xfrm>
          <a:off x="3337351" y="553824"/>
          <a:ext cx="2180829" cy="227852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t="-8159" b="-18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83F64-DF40-4D70-A425-37B9A8E7C8DB}">
      <dsp:nvSpPr>
        <dsp:cNvPr id="0" name=""/>
        <dsp:cNvSpPr/>
      </dsp:nvSpPr>
      <dsp:spPr>
        <a:xfrm>
          <a:off x="3465403" y="2710142"/>
          <a:ext cx="2493746" cy="1060538"/>
        </a:xfrm>
        <a:prstGeom prst="roundRect">
          <a:avLst>
            <a:gd name="adj" fmla="val 10000"/>
          </a:avLst>
        </a:prstGeom>
        <a:solidFill>
          <a:schemeClr val="accent4">
            <a:hueOff val="-3356304"/>
            <a:satOff val="-23604"/>
            <a:lumOff val="3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OCR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Uses REST API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With Google API’S</a:t>
          </a:r>
          <a:endParaRPr lang="en-IN" sz="1300" kern="1200" dirty="0"/>
        </a:p>
      </dsp:txBody>
      <dsp:txXfrm>
        <a:off x="3496465" y="2741204"/>
        <a:ext cx="2431622" cy="998414"/>
      </dsp:txXfrm>
    </dsp:sp>
    <dsp:sp modelId="{3031FE89-6E9C-48C9-BA78-9AC5C12397BD}">
      <dsp:nvSpPr>
        <dsp:cNvPr id="0" name=""/>
        <dsp:cNvSpPr/>
      </dsp:nvSpPr>
      <dsp:spPr>
        <a:xfrm rot="21559978">
          <a:off x="5860886" y="1466805"/>
          <a:ext cx="342740" cy="415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712609"/>
            <a:satOff val="-47208"/>
            <a:lumOff val="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860889" y="1550445"/>
        <a:ext cx="239918" cy="249123"/>
      </dsp:txXfrm>
    </dsp:sp>
    <dsp:sp modelId="{816E09F7-FDB8-491E-8B0F-6CDCC42755D8}">
      <dsp:nvSpPr>
        <dsp:cNvPr id="0" name=""/>
        <dsp:cNvSpPr/>
      </dsp:nvSpPr>
      <dsp:spPr>
        <a:xfrm>
          <a:off x="6497373" y="571519"/>
          <a:ext cx="2208667" cy="21692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431" r="-5956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FA37D-76AE-459C-9B32-60FD131DAE66}">
      <dsp:nvSpPr>
        <dsp:cNvPr id="0" name=""/>
        <dsp:cNvSpPr/>
      </dsp:nvSpPr>
      <dsp:spPr>
        <a:xfrm>
          <a:off x="6680391" y="2575966"/>
          <a:ext cx="2363060" cy="1075692"/>
        </a:xfrm>
        <a:prstGeom prst="roundRect">
          <a:avLst>
            <a:gd name="adj" fmla="val 10000"/>
          </a:avLst>
        </a:prstGeom>
        <a:solidFill>
          <a:schemeClr val="accent4">
            <a:hueOff val="-6712609"/>
            <a:satOff val="-47208"/>
            <a:lumOff val="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Editable excel file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Needful content printed separately</a:t>
          </a:r>
          <a:endParaRPr lang="en-IN" sz="1300" kern="1200" dirty="0"/>
        </a:p>
      </dsp:txBody>
      <dsp:txXfrm>
        <a:off x="6711897" y="2607472"/>
        <a:ext cx="2300048" cy="1012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6420-0A9C-476F-B8A3-E9E28B9E844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2FEEF-FE4F-4451-9B3C-D73654711F13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210D1E-3715-4C3E-896E-C39F5788FCE5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Hosted OCR Web Service</a:t>
          </a:r>
          <a:endParaRPr lang="en-IN" sz="1800" kern="1200" dirty="0"/>
        </a:p>
      </dsp:txBody>
      <dsp:txXfrm>
        <a:off x="1524000" y="3276600"/>
        <a:ext cx="3048000" cy="762000"/>
      </dsp:txXfrm>
    </dsp:sp>
    <dsp:sp modelId="{A3FFCD7E-E0D8-45CD-AC4E-4362B617239B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Django Framework</a:t>
          </a:r>
          <a:endParaRPr lang="en-IN" sz="1200" kern="1200" dirty="0"/>
        </a:p>
      </dsp:txBody>
      <dsp:txXfrm>
        <a:off x="2763268" y="1558292"/>
        <a:ext cx="808224" cy="808224"/>
      </dsp:txXfrm>
    </dsp:sp>
    <dsp:sp modelId="{4AEC88E7-9611-44BA-8418-9AA3B31C9507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4">
                <a:hueOff val="-3356304"/>
                <a:satOff val="-23604"/>
                <a:lumOff val="3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356304"/>
                <a:satOff val="-23604"/>
                <a:lumOff val="3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 API</a:t>
          </a:r>
          <a:endParaRPr lang="en-IN" sz="1200" kern="1200" dirty="0"/>
        </a:p>
      </dsp:txBody>
      <dsp:txXfrm>
        <a:off x="1945388" y="700787"/>
        <a:ext cx="808224" cy="808224"/>
      </dsp:txXfrm>
    </dsp:sp>
    <dsp:sp modelId="{AED3D59D-3BA1-4E3B-BE5A-84A5F05C1EED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4">
                <a:hueOff val="-6712609"/>
                <a:satOff val="-47208"/>
                <a:lumOff val="725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6712609"/>
                <a:satOff val="-47208"/>
                <a:lumOff val="725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API</a:t>
          </a:r>
          <a:endParaRPr lang="en-IN" sz="1200" kern="1200" dirty="0"/>
        </a:p>
      </dsp:txBody>
      <dsp:txXfrm>
        <a:off x="3113788" y="424435"/>
        <a:ext cx="808224" cy="808224"/>
      </dsp:txXfrm>
    </dsp:sp>
    <dsp:sp modelId="{3C26C675-AC14-4F36-B1A5-B3F64664BB53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p3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Jhaveri1906/OCR-7-12-extra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2337300" y="2232325"/>
            <a:ext cx="4469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Saath Baara Utara OCR EXTRACT</a:t>
            </a:r>
            <a:endParaRPr sz="3600" b="0" i="0" u="none" strike="noStrike" cap="non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40350" y="3752650"/>
            <a:ext cx="160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Æ A-3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70875" y="189100"/>
            <a:ext cx="654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Vivekanand Education Society’s Institute of Technology, Computer Department</a:t>
            </a:r>
            <a:endParaRPr sz="2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0" y="142875"/>
            <a:ext cx="1204075" cy="12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4475" y="105900"/>
            <a:ext cx="1278026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is aimed at helping the Global Parli Foundation in their mission to improve rural India through a replicable model of Rural Rejuvenation.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achieve this we aim to build a hosted OCR web service which converts the 7/12 extract (“Saath Baara Utara”) to an editable excel file.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end product would be two excel files, one of which would be in devnagri script and the other translated to english.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84562" y="447329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Proposed Architecture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1C549F-8553-47FD-A2B7-44153D98B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304659"/>
              </p:ext>
            </p:extLst>
          </p:nvPr>
        </p:nvGraphicFramePr>
        <p:xfrm>
          <a:off x="46721" y="790379"/>
          <a:ext cx="9043883" cy="435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Technology Stack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681BAFB-1891-4412-AE93-FC520C9B6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976240"/>
              </p:ext>
            </p:extLst>
          </p:nvPr>
        </p:nvGraphicFramePr>
        <p:xfrm>
          <a:off x="1524000" y="11441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880425" y="16184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successfully built our aim of hosting an OCR web service of converting the 7/12 extracts to an editable excel format.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our creation would be of help to the Global Parli Foundation in their mission to help rural India.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Github Repository Link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OCR 7/12 Extract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181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Arial</vt:lpstr>
      <vt:lpstr>Roboto</vt:lpstr>
      <vt:lpstr>Roboto Slab</vt:lpstr>
      <vt:lpstr>Marina</vt:lpstr>
      <vt:lpstr>PowerPoint Presentation</vt:lpstr>
      <vt:lpstr>Abstract</vt:lpstr>
      <vt:lpstr>Proposed Architecture</vt:lpstr>
      <vt:lpstr>Technology Stack</vt:lpstr>
      <vt:lpstr>Conclusion</vt:lpstr>
      <vt:lpstr>Github Repository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Jhaveri</dc:creator>
  <cp:lastModifiedBy>Jay Jhaveri</cp:lastModifiedBy>
  <cp:revision>8</cp:revision>
  <dcterms:modified xsi:type="dcterms:W3CDTF">2020-11-17T12:38:29Z</dcterms:modified>
</cp:coreProperties>
</file>