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Roboto Slab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8" y="1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0C684-BFA1-4388-B68C-8A583A8AEF71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90E915-1F61-4EBB-B963-B07CDABA7156}">
      <dgm:prSet phldrT="[Text]"/>
      <dgm:spPr/>
      <dgm:t>
        <a:bodyPr/>
        <a:lstStyle/>
        <a:p>
          <a:r>
            <a:rPr lang="en-IN" dirty="0"/>
            <a:t>Image Conversion</a:t>
          </a:r>
        </a:p>
      </dgm:t>
    </dgm:pt>
    <dgm:pt modelId="{FFED16A3-9A7C-47C5-A6CD-ECE043ECD49A}" type="parTrans" cxnId="{76C14808-D94D-46D1-B6CD-8524E434CCD9}">
      <dgm:prSet/>
      <dgm:spPr/>
      <dgm:t>
        <a:bodyPr/>
        <a:lstStyle/>
        <a:p>
          <a:endParaRPr lang="en-IN"/>
        </a:p>
      </dgm:t>
    </dgm:pt>
    <dgm:pt modelId="{C044926F-710B-4DB0-BC58-0AD2DF313E16}" type="sibTrans" cxnId="{76C14808-D94D-46D1-B6CD-8524E434CCD9}">
      <dgm:prSet/>
      <dgm:spPr/>
      <dgm:t>
        <a:bodyPr/>
        <a:lstStyle/>
        <a:p>
          <a:endParaRPr lang="en-IN"/>
        </a:p>
      </dgm:t>
    </dgm:pt>
    <dgm:pt modelId="{22A25C5B-ACAA-4B1A-8004-F2440A8D177A}">
      <dgm:prSet phldrT="[Text]"/>
      <dgm:spPr/>
      <dgm:t>
        <a:bodyPr/>
        <a:lstStyle/>
        <a:p>
          <a:r>
            <a:rPr lang="en-IN" dirty="0"/>
            <a:t>BGR </a:t>
          </a:r>
          <a:r>
            <a:rPr lang="en-IN" dirty="0" err="1"/>
            <a:t>img</a:t>
          </a:r>
          <a:r>
            <a:rPr lang="en-IN" dirty="0"/>
            <a:t> -&gt; </a:t>
          </a:r>
          <a:r>
            <a:rPr lang="en-IN" dirty="0" err="1"/>
            <a:t>Gray</a:t>
          </a:r>
          <a:r>
            <a:rPr lang="en-IN" dirty="0"/>
            <a:t> scale.</a:t>
          </a:r>
        </a:p>
      </dgm:t>
    </dgm:pt>
    <dgm:pt modelId="{3C562CA2-1313-4252-960B-B2D1229556F5}" type="parTrans" cxnId="{EFC39D87-883A-4C92-886A-F584F0D2F86D}">
      <dgm:prSet/>
      <dgm:spPr/>
      <dgm:t>
        <a:bodyPr/>
        <a:lstStyle/>
        <a:p>
          <a:endParaRPr lang="en-IN"/>
        </a:p>
      </dgm:t>
    </dgm:pt>
    <dgm:pt modelId="{7E9498E9-96C5-400B-9DF5-B35C05B2A0B2}" type="sibTrans" cxnId="{EFC39D87-883A-4C92-886A-F584F0D2F86D}">
      <dgm:prSet/>
      <dgm:spPr/>
      <dgm:t>
        <a:bodyPr/>
        <a:lstStyle/>
        <a:p>
          <a:endParaRPr lang="en-IN"/>
        </a:p>
      </dgm:t>
    </dgm:pt>
    <dgm:pt modelId="{1F0E21BE-0BC4-4714-BD4C-84FF2B9AA0D1}">
      <dgm:prSet phldrT="[Text]"/>
      <dgm:spPr/>
      <dgm:t>
        <a:bodyPr/>
        <a:lstStyle/>
        <a:p>
          <a:r>
            <a:rPr lang="en-IN" dirty="0" err="1"/>
            <a:t>Gray</a:t>
          </a:r>
          <a:r>
            <a:rPr lang="en-IN" dirty="0"/>
            <a:t> scale -&gt; Binary Image 		//explain</a:t>
          </a:r>
        </a:p>
      </dgm:t>
    </dgm:pt>
    <dgm:pt modelId="{F7016BFF-0071-4CA3-921F-D5F727FC06E0}" type="parTrans" cxnId="{59491764-E06D-4E56-B5CE-55EEDF0237F1}">
      <dgm:prSet/>
      <dgm:spPr/>
      <dgm:t>
        <a:bodyPr/>
        <a:lstStyle/>
        <a:p>
          <a:endParaRPr lang="en-IN"/>
        </a:p>
      </dgm:t>
    </dgm:pt>
    <dgm:pt modelId="{F8F74E55-BC53-4234-A80A-8AD5F628AFB9}" type="sibTrans" cxnId="{59491764-E06D-4E56-B5CE-55EEDF0237F1}">
      <dgm:prSet/>
      <dgm:spPr/>
      <dgm:t>
        <a:bodyPr/>
        <a:lstStyle/>
        <a:p>
          <a:endParaRPr lang="en-IN"/>
        </a:p>
      </dgm:t>
    </dgm:pt>
    <dgm:pt modelId="{ABA37CA9-6E2A-45E5-8219-F37172B3DC0F}">
      <dgm:prSet phldrT="[Text]"/>
      <dgm:spPr/>
      <dgm:t>
        <a:bodyPr/>
        <a:lstStyle/>
        <a:p>
          <a:r>
            <a:rPr lang="en-IN" dirty="0"/>
            <a:t>Open CV</a:t>
          </a:r>
        </a:p>
      </dgm:t>
    </dgm:pt>
    <dgm:pt modelId="{B9E5DD5F-AC81-412C-AF07-58F8840A2F97}" type="parTrans" cxnId="{33D848AF-1042-45CF-8CDB-555371242D80}">
      <dgm:prSet/>
      <dgm:spPr/>
      <dgm:t>
        <a:bodyPr/>
        <a:lstStyle/>
        <a:p>
          <a:endParaRPr lang="en-IN"/>
        </a:p>
      </dgm:t>
    </dgm:pt>
    <dgm:pt modelId="{93AFA9B5-CCC5-4BAB-983D-B7210C5BCA1E}" type="sibTrans" cxnId="{33D848AF-1042-45CF-8CDB-555371242D80}">
      <dgm:prSet/>
      <dgm:spPr/>
      <dgm:t>
        <a:bodyPr/>
        <a:lstStyle/>
        <a:p>
          <a:endParaRPr lang="en-IN"/>
        </a:p>
      </dgm:t>
    </dgm:pt>
    <dgm:pt modelId="{DF169371-2195-45F2-88F0-DD4CC2514E4D}">
      <dgm:prSet phldrT="[Text]"/>
      <dgm:spPr/>
      <dgm:t>
        <a:bodyPr/>
        <a:lstStyle/>
        <a:p>
          <a:r>
            <a:rPr lang="en-IN" dirty="0"/>
            <a:t>Extract the potholes using YOLO, then by “grab cut”.</a:t>
          </a:r>
        </a:p>
      </dgm:t>
    </dgm:pt>
    <dgm:pt modelId="{239C907F-3937-47BC-8294-3CFE5DD4FCA2}" type="parTrans" cxnId="{19AD62E5-21BF-4E96-AB15-2BD0A8415840}">
      <dgm:prSet/>
      <dgm:spPr/>
      <dgm:t>
        <a:bodyPr/>
        <a:lstStyle/>
        <a:p>
          <a:endParaRPr lang="en-IN"/>
        </a:p>
      </dgm:t>
    </dgm:pt>
    <dgm:pt modelId="{173D3328-E2C7-4E1C-8B13-26C1805B9179}" type="sibTrans" cxnId="{19AD62E5-21BF-4E96-AB15-2BD0A8415840}">
      <dgm:prSet/>
      <dgm:spPr/>
      <dgm:t>
        <a:bodyPr/>
        <a:lstStyle/>
        <a:p>
          <a:endParaRPr lang="en-IN"/>
        </a:p>
      </dgm:t>
    </dgm:pt>
    <dgm:pt modelId="{687070AA-CAA5-4174-BA9C-DCCB0C34E4F1}">
      <dgm:prSet phldrT="[Text]"/>
      <dgm:spPr/>
      <dgm:t>
        <a:bodyPr/>
        <a:lstStyle/>
        <a:p>
          <a:r>
            <a:rPr lang="en-IN" dirty="0"/>
            <a:t>Find the centroid and Area of the cut.</a:t>
          </a:r>
        </a:p>
      </dgm:t>
    </dgm:pt>
    <dgm:pt modelId="{6EB55A90-82A8-418E-9C3A-C658CEF55047}" type="parTrans" cxnId="{5D753380-4887-4633-AF38-C95F0B3E7540}">
      <dgm:prSet/>
      <dgm:spPr/>
      <dgm:t>
        <a:bodyPr/>
        <a:lstStyle/>
        <a:p>
          <a:endParaRPr lang="en-IN"/>
        </a:p>
      </dgm:t>
    </dgm:pt>
    <dgm:pt modelId="{4D827A50-630C-46D1-934F-6E3E306F3625}" type="sibTrans" cxnId="{5D753380-4887-4633-AF38-C95F0B3E7540}">
      <dgm:prSet/>
      <dgm:spPr/>
      <dgm:t>
        <a:bodyPr/>
        <a:lstStyle/>
        <a:p>
          <a:endParaRPr lang="en-IN"/>
        </a:p>
      </dgm:t>
    </dgm:pt>
    <dgm:pt modelId="{FEA726CF-FCC9-44F5-A980-8C08BF7C1A95}">
      <dgm:prSet phldrT="[Text]"/>
      <dgm:spPr/>
      <dgm:t>
        <a:bodyPr/>
        <a:lstStyle/>
        <a:p>
          <a:r>
            <a:rPr lang="en-IN" dirty="0"/>
            <a:t>Using basic 2D to 3D conversion of </a:t>
          </a:r>
          <a:r>
            <a:rPr lang="en-IN" dirty="0" err="1"/>
            <a:t>matplot</a:t>
          </a:r>
          <a:r>
            <a:rPr lang="en-IN" dirty="0"/>
            <a:t> we try to predict the visible depth  </a:t>
          </a:r>
        </a:p>
      </dgm:t>
    </dgm:pt>
    <dgm:pt modelId="{1C072B4F-7C4E-4DA8-8487-467DDE4FEA8C}" type="parTrans" cxnId="{DF58BB98-441A-4123-9745-9F5752DB5360}">
      <dgm:prSet/>
      <dgm:spPr/>
      <dgm:t>
        <a:bodyPr/>
        <a:lstStyle/>
        <a:p>
          <a:endParaRPr lang="en-IN"/>
        </a:p>
      </dgm:t>
    </dgm:pt>
    <dgm:pt modelId="{8F05FF82-CF7B-4732-BA0B-8168378F6E79}" type="sibTrans" cxnId="{DF58BB98-441A-4123-9745-9F5752DB5360}">
      <dgm:prSet/>
      <dgm:spPr/>
      <dgm:t>
        <a:bodyPr/>
        <a:lstStyle/>
        <a:p>
          <a:endParaRPr lang="en-IN"/>
        </a:p>
      </dgm:t>
    </dgm:pt>
    <dgm:pt modelId="{B9AF06CB-D1E6-49BA-BE78-EB99EC5EE52C}">
      <dgm:prSet phldrT="[Text]"/>
      <dgm:spPr/>
      <dgm:t>
        <a:bodyPr/>
        <a:lstStyle/>
        <a:p>
          <a:r>
            <a:rPr lang="en-IN" dirty="0" err="1"/>
            <a:t>Matplot</a:t>
          </a:r>
          <a:r>
            <a:rPr lang="en-IN" dirty="0"/>
            <a:t> 3D</a:t>
          </a:r>
        </a:p>
      </dgm:t>
    </dgm:pt>
    <dgm:pt modelId="{13A045CE-C8D5-48A0-B7DB-BEFB84F0211A}" type="parTrans" cxnId="{1D5316C0-FD49-4911-98A1-FF2559938C49}">
      <dgm:prSet/>
      <dgm:spPr/>
      <dgm:t>
        <a:bodyPr/>
        <a:lstStyle/>
        <a:p>
          <a:endParaRPr lang="en-IN"/>
        </a:p>
      </dgm:t>
    </dgm:pt>
    <dgm:pt modelId="{6E5DEBDF-0EE2-4E6D-9064-CA75850776F9}" type="sibTrans" cxnId="{1D5316C0-FD49-4911-98A1-FF2559938C49}">
      <dgm:prSet/>
      <dgm:spPr/>
      <dgm:t>
        <a:bodyPr/>
        <a:lstStyle/>
        <a:p>
          <a:endParaRPr lang="en-IN"/>
        </a:p>
      </dgm:t>
    </dgm:pt>
    <dgm:pt modelId="{DFE6735D-FBE3-475C-B0F9-CCCCDA45588F}">
      <dgm:prSet phldrT="[Text]"/>
      <dgm:spPr/>
      <dgm:t>
        <a:bodyPr/>
        <a:lstStyle/>
        <a:p>
          <a:r>
            <a:rPr lang="en-IN" dirty="0"/>
            <a:t>Find moments -&gt; From Centroid -&gt;  Find Area.</a:t>
          </a:r>
        </a:p>
      </dgm:t>
    </dgm:pt>
    <dgm:pt modelId="{4B05060E-8FC0-4F13-A9AE-78948969416D}" type="parTrans" cxnId="{DD99924F-FD5D-4199-99DC-08E42903D621}">
      <dgm:prSet/>
      <dgm:spPr/>
      <dgm:t>
        <a:bodyPr/>
        <a:lstStyle/>
        <a:p>
          <a:endParaRPr lang="en-IN"/>
        </a:p>
      </dgm:t>
    </dgm:pt>
    <dgm:pt modelId="{2FA6D577-7158-4BFA-960F-010B87DA90E3}" type="sibTrans" cxnId="{DD99924F-FD5D-4199-99DC-08E42903D621}">
      <dgm:prSet/>
      <dgm:spPr/>
      <dgm:t>
        <a:bodyPr/>
        <a:lstStyle/>
        <a:p>
          <a:endParaRPr lang="en-IN"/>
        </a:p>
      </dgm:t>
    </dgm:pt>
    <dgm:pt modelId="{A6343391-B6D7-4AE1-9EC5-77446B038968}" type="pres">
      <dgm:prSet presAssocID="{A2A0C684-BFA1-4388-B68C-8A583A8AEF71}" presName="Name0" presStyleCnt="0">
        <dgm:presLayoutVars>
          <dgm:dir/>
          <dgm:animLvl val="lvl"/>
          <dgm:resizeHandles val="exact"/>
        </dgm:presLayoutVars>
      </dgm:prSet>
      <dgm:spPr/>
    </dgm:pt>
    <dgm:pt modelId="{71CA00B5-42D4-42A5-8BC3-9BD2A59C17E7}" type="pres">
      <dgm:prSet presAssocID="{A2A0C684-BFA1-4388-B68C-8A583A8AEF71}" presName="tSp" presStyleCnt="0"/>
      <dgm:spPr/>
    </dgm:pt>
    <dgm:pt modelId="{AEF2C668-4E1D-4F74-B18A-EBA9C4E48D64}" type="pres">
      <dgm:prSet presAssocID="{A2A0C684-BFA1-4388-B68C-8A583A8AEF71}" presName="bSp" presStyleCnt="0"/>
      <dgm:spPr/>
    </dgm:pt>
    <dgm:pt modelId="{328DC249-6A91-4E86-A9C4-FCB57075FE34}" type="pres">
      <dgm:prSet presAssocID="{A2A0C684-BFA1-4388-B68C-8A583A8AEF71}" presName="process" presStyleCnt="0"/>
      <dgm:spPr/>
    </dgm:pt>
    <dgm:pt modelId="{DD20E279-2806-4C48-BC50-5820F695B4C9}" type="pres">
      <dgm:prSet presAssocID="{6090E915-1F61-4EBB-B963-B07CDABA7156}" presName="composite1" presStyleCnt="0"/>
      <dgm:spPr/>
    </dgm:pt>
    <dgm:pt modelId="{66F57642-1907-4975-B971-DF16CB32E36C}" type="pres">
      <dgm:prSet presAssocID="{6090E915-1F61-4EBB-B963-B07CDABA7156}" presName="dummyNode1" presStyleLbl="node1" presStyleIdx="0" presStyleCnt="3"/>
      <dgm:spPr/>
    </dgm:pt>
    <dgm:pt modelId="{C5513CF7-F3F8-4B41-A7D2-799EB749A62A}" type="pres">
      <dgm:prSet presAssocID="{6090E915-1F61-4EBB-B963-B07CDABA7156}" presName="childNode1" presStyleLbl="bgAcc1" presStyleIdx="0" presStyleCnt="3">
        <dgm:presLayoutVars>
          <dgm:bulletEnabled val="1"/>
        </dgm:presLayoutVars>
      </dgm:prSet>
      <dgm:spPr/>
    </dgm:pt>
    <dgm:pt modelId="{F8DCEE4D-C61A-4725-A0DA-82AEA5E6ABA3}" type="pres">
      <dgm:prSet presAssocID="{6090E915-1F61-4EBB-B963-B07CDABA7156}" presName="childNode1tx" presStyleLbl="bgAcc1" presStyleIdx="0" presStyleCnt="3">
        <dgm:presLayoutVars>
          <dgm:bulletEnabled val="1"/>
        </dgm:presLayoutVars>
      </dgm:prSet>
      <dgm:spPr/>
    </dgm:pt>
    <dgm:pt modelId="{DA181DF5-B5E7-4753-AEFD-8857BD2D8A83}" type="pres">
      <dgm:prSet presAssocID="{6090E915-1F61-4EBB-B963-B07CDABA7156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5B21C53-AC59-4249-8F20-1500CAC2F3B1}" type="pres">
      <dgm:prSet presAssocID="{6090E915-1F61-4EBB-B963-B07CDABA7156}" presName="connSite1" presStyleCnt="0"/>
      <dgm:spPr/>
    </dgm:pt>
    <dgm:pt modelId="{74A1B2A2-559F-451D-94B3-AE96D414A1B9}" type="pres">
      <dgm:prSet presAssocID="{C044926F-710B-4DB0-BC58-0AD2DF313E16}" presName="Name9" presStyleLbl="sibTrans2D1" presStyleIdx="0" presStyleCnt="2"/>
      <dgm:spPr/>
    </dgm:pt>
    <dgm:pt modelId="{EE9EA52A-96A1-4631-9880-08EBB315A315}" type="pres">
      <dgm:prSet presAssocID="{ABA37CA9-6E2A-45E5-8219-F37172B3DC0F}" presName="composite2" presStyleCnt="0"/>
      <dgm:spPr/>
    </dgm:pt>
    <dgm:pt modelId="{413DEC0B-854E-410A-AF67-BFADC0F96BF4}" type="pres">
      <dgm:prSet presAssocID="{ABA37CA9-6E2A-45E5-8219-F37172B3DC0F}" presName="dummyNode2" presStyleLbl="node1" presStyleIdx="0" presStyleCnt="3"/>
      <dgm:spPr/>
    </dgm:pt>
    <dgm:pt modelId="{6D9CB509-BD4E-4D32-8A75-95BD9F82F7B6}" type="pres">
      <dgm:prSet presAssocID="{ABA37CA9-6E2A-45E5-8219-F37172B3DC0F}" presName="childNode2" presStyleLbl="bgAcc1" presStyleIdx="1" presStyleCnt="3">
        <dgm:presLayoutVars>
          <dgm:bulletEnabled val="1"/>
        </dgm:presLayoutVars>
      </dgm:prSet>
      <dgm:spPr/>
    </dgm:pt>
    <dgm:pt modelId="{67B60558-5CD7-4CD8-B605-AFFB95832632}" type="pres">
      <dgm:prSet presAssocID="{ABA37CA9-6E2A-45E5-8219-F37172B3DC0F}" presName="childNode2tx" presStyleLbl="bgAcc1" presStyleIdx="1" presStyleCnt="3">
        <dgm:presLayoutVars>
          <dgm:bulletEnabled val="1"/>
        </dgm:presLayoutVars>
      </dgm:prSet>
      <dgm:spPr/>
    </dgm:pt>
    <dgm:pt modelId="{656082CE-35A4-44E9-B1D8-85AC505D0545}" type="pres">
      <dgm:prSet presAssocID="{ABA37CA9-6E2A-45E5-8219-F37172B3DC0F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376C4264-427C-449D-9746-896516FFC568}" type="pres">
      <dgm:prSet presAssocID="{ABA37CA9-6E2A-45E5-8219-F37172B3DC0F}" presName="connSite2" presStyleCnt="0"/>
      <dgm:spPr/>
    </dgm:pt>
    <dgm:pt modelId="{89FB34B9-AC04-4F78-AE66-293F49E327AD}" type="pres">
      <dgm:prSet presAssocID="{93AFA9B5-CCC5-4BAB-983D-B7210C5BCA1E}" presName="Name18" presStyleLbl="sibTrans2D1" presStyleIdx="1" presStyleCnt="2"/>
      <dgm:spPr/>
    </dgm:pt>
    <dgm:pt modelId="{87AEB046-DD29-45D3-B78D-A9CC342AA74B}" type="pres">
      <dgm:prSet presAssocID="{B9AF06CB-D1E6-49BA-BE78-EB99EC5EE52C}" presName="composite1" presStyleCnt="0"/>
      <dgm:spPr/>
    </dgm:pt>
    <dgm:pt modelId="{B71600B1-A423-4FE8-AF50-2CD6550343A4}" type="pres">
      <dgm:prSet presAssocID="{B9AF06CB-D1E6-49BA-BE78-EB99EC5EE52C}" presName="dummyNode1" presStyleLbl="node1" presStyleIdx="1" presStyleCnt="3"/>
      <dgm:spPr/>
    </dgm:pt>
    <dgm:pt modelId="{62B025A4-B29F-459B-BE76-8FC0B04D2125}" type="pres">
      <dgm:prSet presAssocID="{B9AF06CB-D1E6-49BA-BE78-EB99EC5EE52C}" presName="childNode1" presStyleLbl="bgAcc1" presStyleIdx="2" presStyleCnt="3">
        <dgm:presLayoutVars>
          <dgm:bulletEnabled val="1"/>
        </dgm:presLayoutVars>
      </dgm:prSet>
      <dgm:spPr/>
    </dgm:pt>
    <dgm:pt modelId="{ABC5C130-4869-4198-963C-48DF2B76974F}" type="pres">
      <dgm:prSet presAssocID="{B9AF06CB-D1E6-49BA-BE78-EB99EC5EE52C}" presName="childNode1tx" presStyleLbl="bgAcc1" presStyleIdx="2" presStyleCnt="3">
        <dgm:presLayoutVars>
          <dgm:bulletEnabled val="1"/>
        </dgm:presLayoutVars>
      </dgm:prSet>
      <dgm:spPr/>
    </dgm:pt>
    <dgm:pt modelId="{B715276B-96D1-43A2-9616-A4260D987C16}" type="pres">
      <dgm:prSet presAssocID="{B9AF06CB-D1E6-49BA-BE78-EB99EC5EE52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DEA90097-D08B-4412-B65D-3D5FEA83FEA3}" type="pres">
      <dgm:prSet presAssocID="{B9AF06CB-D1E6-49BA-BE78-EB99EC5EE52C}" presName="connSite1" presStyleCnt="0"/>
      <dgm:spPr/>
    </dgm:pt>
  </dgm:ptLst>
  <dgm:cxnLst>
    <dgm:cxn modelId="{76C14808-D94D-46D1-B6CD-8524E434CCD9}" srcId="{A2A0C684-BFA1-4388-B68C-8A583A8AEF71}" destId="{6090E915-1F61-4EBB-B963-B07CDABA7156}" srcOrd="0" destOrd="0" parTransId="{FFED16A3-9A7C-47C5-A6CD-ECE043ECD49A}" sibTransId="{C044926F-710B-4DB0-BC58-0AD2DF313E16}"/>
    <dgm:cxn modelId="{21FEF522-2CA3-4AAA-89AA-24028C8A999B}" type="presOf" srcId="{A2A0C684-BFA1-4388-B68C-8A583A8AEF71}" destId="{A6343391-B6D7-4AE1-9EC5-77446B038968}" srcOrd="0" destOrd="0" presId="urn:microsoft.com/office/officeart/2005/8/layout/hProcess4"/>
    <dgm:cxn modelId="{D2DA7162-57BE-4543-85B0-7713B813F52B}" type="presOf" srcId="{DFE6735D-FBE3-475C-B0F9-CCCCDA45588F}" destId="{6D9CB509-BD4E-4D32-8A75-95BD9F82F7B6}" srcOrd="0" destOrd="2" presId="urn:microsoft.com/office/officeart/2005/8/layout/hProcess4"/>
    <dgm:cxn modelId="{59491764-E06D-4E56-B5CE-55EEDF0237F1}" srcId="{6090E915-1F61-4EBB-B963-B07CDABA7156}" destId="{1F0E21BE-0BC4-4714-BD4C-84FF2B9AA0D1}" srcOrd="1" destOrd="0" parTransId="{F7016BFF-0071-4CA3-921F-D5F727FC06E0}" sibTransId="{F8F74E55-BC53-4234-A80A-8AD5F628AFB9}"/>
    <dgm:cxn modelId="{DD99924F-FD5D-4199-99DC-08E42903D621}" srcId="{ABA37CA9-6E2A-45E5-8219-F37172B3DC0F}" destId="{DFE6735D-FBE3-475C-B0F9-CCCCDA45588F}" srcOrd="2" destOrd="0" parTransId="{4B05060E-8FC0-4F13-A9AE-78948969416D}" sibTransId="{2FA6D577-7158-4BFA-960F-010B87DA90E3}"/>
    <dgm:cxn modelId="{CB97A455-9EBB-4609-A875-A876470E4ABC}" type="presOf" srcId="{DF169371-2195-45F2-88F0-DD4CC2514E4D}" destId="{6D9CB509-BD4E-4D32-8A75-95BD9F82F7B6}" srcOrd="0" destOrd="0" presId="urn:microsoft.com/office/officeart/2005/8/layout/hProcess4"/>
    <dgm:cxn modelId="{9BD38757-AACD-4F03-988C-76AACEDE8A61}" type="presOf" srcId="{1F0E21BE-0BC4-4714-BD4C-84FF2B9AA0D1}" destId="{F8DCEE4D-C61A-4725-A0DA-82AEA5E6ABA3}" srcOrd="1" destOrd="1" presId="urn:microsoft.com/office/officeart/2005/8/layout/hProcess4"/>
    <dgm:cxn modelId="{6872B57D-E885-4B62-AD63-D783BD41740D}" type="presOf" srcId="{FEA726CF-FCC9-44F5-A980-8C08BF7C1A95}" destId="{ABC5C130-4869-4198-963C-48DF2B76974F}" srcOrd="1" destOrd="0" presId="urn:microsoft.com/office/officeart/2005/8/layout/hProcess4"/>
    <dgm:cxn modelId="{5D753380-4887-4633-AF38-C95F0B3E7540}" srcId="{ABA37CA9-6E2A-45E5-8219-F37172B3DC0F}" destId="{687070AA-CAA5-4174-BA9C-DCCB0C34E4F1}" srcOrd="1" destOrd="0" parTransId="{6EB55A90-82A8-418E-9C3A-C658CEF55047}" sibTransId="{4D827A50-630C-46D1-934F-6E3E306F3625}"/>
    <dgm:cxn modelId="{A73CCB84-6291-40FC-9615-2D0277B2C71F}" type="presOf" srcId="{C044926F-710B-4DB0-BC58-0AD2DF313E16}" destId="{74A1B2A2-559F-451D-94B3-AE96D414A1B9}" srcOrd="0" destOrd="0" presId="urn:microsoft.com/office/officeart/2005/8/layout/hProcess4"/>
    <dgm:cxn modelId="{EFC39D87-883A-4C92-886A-F584F0D2F86D}" srcId="{6090E915-1F61-4EBB-B963-B07CDABA7156}" destId="{22A25C5B-ACAA-4B1A-8004-F2440A8D177A}" srcOrd="0" destOrd="0" parTransId="{3C562CA2-1313-4252-960B-B2D1229556F5}" sibTransId="{7E9498E9-96C5-400B-9DF5-B35C05B2A0B2}"/>
    <dgm:cxn modelId="{A99BB78C-C4F6-4F56-8FDD-07257EA07506}" type="presOf" srcId="{22A25C5B-ACAA-4B1A-8004-F2440A8D177A}" destId="{C5513CF7-F3F8-4B41-A7D2-799EB749A62A}" srcOrd="0" destOrd="0" presId="urn:microsoft.com/office/officeart/2005/8/layout/hProcess4"/>
    <dgm:cxn modelId="{82783293-D0BD-427B-BD76-57B75DE598FA}" type="presOf" srcId="{ABA37CA9-6E2A-45E5-8219-F37172B3DC0F}" destId="{656082CE-35A4-44E9-B1D8-85AC505D0545}" srcOrd="0" destOrd="0" presId="urn:microsoft.com/office/officeart/2005/8/layout/hProcess4"/>
    <dgm:cxn modelId="{DF58BB98-441A-4123-9745-9F5752DB5360}" srcId="{B9AF06CB-D1E6-49BA-BE78-EB99EC5EE52C}" destId="{FEA726CF-FCC9-44F5-A980-8C08BF7C1A95}" srcOrd="0" destOrd="0" parTransId="{1C072B4F-7C4E-4DA8-8487-467DDE4FEA8C}" sibTransId="{8F05FF82-CF7B-4732-BA0B-8168378F6E79}"/>
    <dgm:cxn modelId="{751A119E-08BC-4D40-BEA8-ADB618150BE7}" type="presOf" srcId="{B9AF06CB-D1E6-49BA-BE78-EB99EC5EE52C}" destId="{B715276B-96D1-43A2-9616-A4260D987C16}" srcOrd="0" destOrd="0" presId="urn:microsoft.com/office/officeart/2005/8/layout/hProcess4"/>
    <dgm:cxn modelId="{D4E131A5-1E94-4198-A2C2-AB31020F7C5B}" type="presOf" srcId="{FEA726CF-FCC9-44F5-A980-8C08BF7C1A95}" destId="{62B025A4-B29F-459B-BE76-8FC0B04D2125}" srcOrd="0" destOrd="0" presId="urn:microsoft.com/office/officeart/2005/8/layout/hProcess4"/>
    <dgm:cxn modelId="{390482A9-6200-4152-A82C-D8ADB82DC9DA}" type="presOf" srcId="{DF169371-2195-45F2-88F0-DD4CC2514E4D}" destId="{67B60558-5CD7-4CD8-B605-AFFB95832632}" srcOrd="1" destOrd="0" presId="urn:microsoft.com/office/officeart/2005/8/layout/hProcess4"/>
    <dgm:cxn modelId="{C19A77AC-750C-45E9-ADF2-DDA5B4329019}" type="presOf" srcId="{6090E915-1F61-4EBB-B963-B07CDABA7156}" destId="{DA181DF5-B5E7-4753-AEFD-8857BD2D8A83}" srcOrd="0" destOrd="0" presId="urn:microsoft.com/office/officeart/2005/8/layout/hProcess4"/>
    <dgm:cxn modelId="{33D848AF-1042-45CF-8CDB-555371242D80}" srcId="{A2A0C684-BFA1-4388-B68C-8A583A8AEF71}" destId="{ABA37CA9-6E2A-45E5-8219-F37172B3DC0F}" srcOrd="1" destOrd="0" parTransId="{B9E5DD5F-AC81-412C-AF07-58F8840A2F97}" sibTransId="{93AFA9B5-CCC5-4BAB-983D-B7210C5BCA1E}"/>
    <dgm:cxn modelId="{16A9FDBC-DC19-4DCE-99A5-5279F5FEC154}" type="presOf" srcId="{687070AA-CAA5-4174-BA9C-DCCB0C34E4F1}" destId="{6D9CB509-BD4E-4D32-8A75-95BD9F82F7B6}" srcOrd="0" destOrd="1" presId="urn:microsoft.com/office/officeart/2005/8/layout/hProcess4"/>
    <dgm:cxn modelId="{147361BE-11ED-4081-9163-B3E599432B2C}" type="presOf" srcId="{22A25C5B-ACAA-4B1A-8004-F2440A8D177A}" destId="{F8DCEE4D-C61A-4725-A0DA-82AEA5E6ABA3}" srcOrd="1" destOrd="0" presId="urn:microsoft.com/office/officeart/2005/8/layout/hProcess4"/>
    <dgm:cxn modelId="{1D5316C0-FD49-4911-98A1-FF2559938C49}" srcId="{A2A0C684-BFA1-4388-B68C-8A583A8AEF71}" destId="{B9AF06CB-D1E6-49BA-BE78-EB99EC5EE52C}" srcOrd="2" destOrd="0" parTransId="{13A045CE-C8D5-48A0-B7DB-BEFB84F0211A}" sibTransId="{6E5DEBDF-0EE2-4E6D-9064-CA75850776F9}"/>
    <dgm:cxn modelId="{19AD62E5-21BF-4E96-AB15-2BD0A8415840}" srcId="{ABA37CA9-6E2A-45E5-8219-F37172B3DC0F}" destId="{DF169371-2195-45F2-88F0-DD4CC2514E4D}" srcOrd="0" destOrd="0" parTransId="{239C907F-3937-47BC-8294-3CFE5DD4FCA2}" sibTransId="{173D3328-E2C7-4E1C-8B13-26C1805B9179}"/>
    <dgm:cxn modelId="{1B071CE9-41DD-43A9-8229-445915BA0DDB}" type="presOf" srcId="{DFE6735D-FBE3-475C-B0F9-CCCCDA45588F}" destId="{67B60558-5CD7-4CD8-B605-AFFB95832632}" srcOrd="1" destOrd="2" presId="urn:microsoft.com/office/officeart/2005/8/layout/hProcess4"/>
    <dgm:cxn modelId="{5498F0F2-30C4-4C68-A495-CAC330BC4F7A}" type="presOf" srcId="{687070AA-CAA5-4174-BA9C-DCCB0C34E4F1}" destId="{67B60558-5CD7-4CD8-B605-AFFB95832632}" srcOrd="1" destOrd="1" presId="urn:microsoft.com/office/officeart/2005/8/layout/hProcess4"/>
    <dgm:cxn modelId="{2FC88FF3-24A2-461F-941F-8B07B098EB67}" type="presOf" srcId="{93AFA9B5-CCC5-4BAB-983D-B7210C5BCA1E}" destId="{89FB34B9-AC04-4F78-AE66-293F49E327AD}" srcOrd="0" destOrd="0" presId="urn:microsoft.com/office/officeart/2005/8/layout/hProcess4"/>
    <dgm:cxn modelId="{F4947CF9-B005-40D5-83D8-103BD2450E42}" type="presOf" srcId="{1F0E21BE-0BC4-4714-BD4C-84FF2B9AA0D1}" destId="{C5513CF7-F3F8-4B41-A7D2-799EB749A62A}" srcOrd="0" destOrd="1" presId="urn:microsoft.com/office/officeart/2005/8/layout/hProcess4"/>
    <dgm:cxn modelId="{07E7B233-B918-47B4-A5BE-F15D7B0AF6A6}" type="presParOf" srcId="{A6343391-B6D7-4AE1-9EC5-77446B038968}" destId="{71CA00B5-42D4-42A5-8BC3-9BD2A59C17E7}" srcOrd="0" destOrd="0" presId="urn:microsoft.com/office/officeart/2005/8/layout/hProcess4"/>
    <dgm:cxn modelId="{EF99F59F-66B8-47EE-8A8C-E2AD2E411C3F}" type="presParOf" srcId="{A6343391-B6D7-4AE1-9EC5-77446B038968}" destId="{AEF2C668-4E1D-4F74-B18A-EBA9C4E48D64}" srcOrd="1" destOrd="0" presId="urn:microsoft.com/office/officeart/2005/8/layout/hProcess4"/>
    <dgm:cxn modelId="{CF3D94AF-4F59-45B9-BEF3-8F1F9634D61C}" type="presParOf" srcId="{A6343391-B6D7-4AE1-9EC5-77446B038968}" destId="{328DC249-6A91-4E86-A9C4-FCB57075FE34}" srcOrd="2" destOrd="0" presId="urn:microsoft.com/office/officeart/2005/8/layout/hProcess4"/>
    <dgm:cxn modelId="{22DAE99E-B475-4AED-A3C1-5786B9F75FCC}" type="presParOf" srcId="{328DC249-6A91-4E86-A9C4-FCB57075FE34}" destId="{DD20E279-2806-4C48-BC50-5820F695B4C9}" srcOrd="0" destOrd="0" presId="urn:microsoft.com/office/officeart/2005/8/layout/hProcess4"/>
    <dgm:cxn modelId="{0BB5949C-AC92-4482-996A-85B989282564}" type="presParOf" srcId="{DD20E279-2806-4C48-BC50-5820F695B4C9}" destId="{66F57642-1907-4975-B971-DF16CB32E36C}" srcOrd="0" destOrd="0" presId="urn:microsoft.com/office/officeart/2005/8/layout/hProcess4"/>
    <dgm:cxn modelId="{CCB034E2-5E5D-41D6-9294-EBCE4BA60C0E}" type="presParOf" srcId="{DD20E279-2806-4C48-BC50-5820F695B4C9}" destId="{C5513CF7-F3F8-4B41-A7D2-799EB749A62A}" srcOrd="1" destOrd="0" presId="urn:microsoft.com/office/officeart/2005/8/layout/hProcess4"/>
    <dgm:cxn modelId="{AE5F6FA5-12F4-4471-9929-4F6F70B0AF29}" type="presParOf" srcId="{DD20E279-2806-4C48-BC50-5820F695B4C9}" destId="{F8DCEE4D-C61A-4725-A0DA-82AEA5E6ABA3}" srcOrd="2" destOrd="0" presId="urn:microsoft.com/office/officeart/2005/8/layout/hProcess4"/>
    <dgm:cxn modelId="{B5E8B2AA-91A5-4FFF-B3BE-3605A2A020E4}" type="presParOf" srcId="{DD20E279-2806-4C48-BC50-5820F695B4C9}" destId="{DA181DF5-B5E7-4753-AEFD-8857BD2D8A83}" srcOrd="3" destOrd="0" presId="urn:microsoft.com/office/officeart/2005/8/layout/hProcess4"/>
    <dgm:cxn modelId="{FA2E4257-057E-41EF-81FC-519F88E96330}" type="presParOf" srcId="{DD20E279-2806-4C48-BC50-5820F695B4C9}" destId="{D5B21C53-AC59-4249-8F20-1500CAC2F3B1}" srcOrd="4" destOrd="0" presId="urn:microsoft.com/office/officeart/2005/8/layout/hProcess4"/>
    <dgm:cxn modelId="{37DE15CE-6D9E-4927-9E60-019352054BDA}" type="presParOf" srcId="{328DC249-6A91-4E86-A9C4-FCB57075FE34}" destId="{74A1B2A2-559F-451D-94B3-AE96D414A1B9}" srcOrd="1" destOrd="0" presId="urn:microsoft.com/office/officeart/2005/8/layout/hProcess4"/>
    <dgm:cxn modelId="{E4F859D9-B047-4EEC-B133-4CA272FFEA58}" type="presParOf" srcId="{328DC249-6A91-4E86-A9C4-FCB57075FE34}" destId="{EE9EA52A-96A1-4631-9880-08EBB315A315}" srcOrd="2" destOrd="0" presId="urn:microsoft.com/office/officeart/2005/8/layout/hProcess4"/>
    <dgm:cxn modelId="{D2E76860-0A15-46F4-ACC9-B8788A2BCE49}" type="presParOf" srcId="{EE9EA52A-96A1-4631-9880-08EBB315A315}" destId="{413DEC0B-854E-410A-AF67-BFADC0F96BF4}" srcOrd="0" destOrd="0" presId="urn:microsoft.com/office/officeart/2005/8/layout/hProcess4"/>
    <dgm:cxn modelId="{314466EB-1CAE-4949-893F-4285752F0E3D}" type="presParOf" srcId="{EE9EA52A-96A1-4631-9880-08EBB315A315}" destId="{6D9CB509-BD4E-4D32-8A75-95BD9F82F7B6}" srcOrd="1" destOrd="0" presId="urn:microsoft.com/office/officeart/2005/8/layout/hProcess4"/>
    <dgm:cxn modelId="{B53BE199-4EDA-4774-9807-4977A4231FF3}" type="presParOf" srcId="{EE9EA52A-96A1-4631-9880-08EBB315A315}" destId="{67B60558-5CD7-4CD8-B605-AFFB95832632}" srcOrd="2" destOrd="0" presId="urn:microsoft.com/office/officeart/2005/8/layout/hProcess4"/>
    <dgm:cxn modelId="{9721B0C1-E0C2-45BA-B81B-6E0716D9E789}" type="presParOf" srcId="{EE9EA52A-96A1-4631-9880-08EBB315A315}" destId="{656082CE-35A4-44E9-B1D8-85AC505D0545}" srcOrd="3" destOrd="0" presId="urn:microsoft.com/office/officeart/2005/8/layout/hProcess4"/>
    <dgm:cxn modelId="{8353982E-AF07-4F8B-996D-1642CD7A1BF7}" type="presParOf" srcId="{EE9EA52A-96A1-4631-9880-08EBB315A315}" destId="{376C4264-427C-449D-9746-896516FFC568}" srcOrd="4" destOrd="0" presId="urn:microsoft.com/office/officeart/2005/8/layout/hProcess4"/>
    <dgm:cxn modelId="{C40DD7EE-67AA-4287-859F-A847FF77C834}" type="presParOf" srcId="{328DC249-6A91-4E86-A9C4-FCB57075FE34}" destId="{89FB34B9-AC04-4F78-AE66-293F49E327AD}" srcOrd="3" destOrd="0" presId="urn:microsoft.com/office/officeart/2005/8/layout/hProcess4"/>
    <dgm:cxn modelId="{A0463F19-8501-414C-9D42-55BADD6D0435}" type="presParOf" srcId="{328DC249-6A91-4E86-A9C4-FCB57075FE34}" destId="{87AEB046-DD29-45D3-B78D-A9CC342AA74B}" srcOrd="4" destOrd="0" presId="urn:microsoft.com/office/officeart/2005/8/layout/hProcess4"/>
    <dgm:cxn modelId="{397638DD-BC8A-45FC-96F2-5904A54ECD71}" type="presParOf" srcId="{87AEB046-DD29-45D3-B78D-A9CC342AA74B}" destId="{B71600B1-A423-4FE8-AF50-2CD6550343A4}" srcOrd="0" destOrd="0" presId="urn:microsoft.com/office/officeart/2005/8/layout/hProcess4"/>
    <dgm:cxn modelId="{404F592D-BAA3-48E4-AA09-E75E66F429A4}" type="presParOf" srcId="{87AEB046-DD29-45D3-B78D-A9CC342AA74B}" destId="{62B025A4-B29F-459B-BE76-8FC0B04D2125}" srcOrd="1" destOrd="0" presId="urn:microsoft.com/office/officeart/2005/8/layout/hProcess4"/>
    <dgm:cxn modelId="{10A41979-18DA-4F33-B1F8-37ADAC7805FA}" type="presParOf" srcId="{87AEB046-DD29-45D3-B78D-A9CC342AA74B}" destId="{ABC5C130-4869-4198-963C-48DF2B76974F}" srcOrd="2" destOrd="0" presId="urn:microsoft.com/office/officeart/2005/8/layout/hProcess4"/>
    <dgm:cxn modelId="{DFEE12DE-6714-4B5E-99AA-372A0687C094}" type="presParOf" srcId="{87AEB046-DD29-45D3-B78D-A9CC342AA74B}" destId="{B715276B-96D1-43A2-9616-A4260D987C16}" srcOrd="3" destOrd="0" presId="urn:microsoft.com/office/officeart/2005/8/layout/hProcess4"/>
    <dgm:cxn modelId="{8127D63C-B71A-4EDC-8431-05B2B75DBDB8}" type="presParOf" srcId="{87AEB046-DD29-45D3-B78D-A9CC342AA74B}" destId="{DEA90097-D08B-4412-B65D-3D5FEA83FEA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13CF7-F3F8-4B41-A7D2-799EB749A62A}">
      <dsp:nvSpPr>
        <dsp:cNvPr id="0" name=""/>
        <dsp:cNvSpPr/>
      </dsp:nvSpPr>
      <dsp:spPr>
        <a:xfrm>
          <a:off x="3643" y="952562"/>
          <a:ext cx="1884720" cy="155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BGR </a:t>
          </a:r>
          <a:r>
            <a:rPr lang="en-IN" sz="1100" kern="1200" dirty="0" err="1"/>
            <a:t>img</a:t>
          </a:r>
          <a:r>
            <a:rPr lang="en-IN" sz="1100" kern="1200" dirty="0"/>
            <a:t> -&gt; </a:t>
          </a:r>
          <a:r>
            <a:rPr lang="en-IN" sz="1100" kern="1200" dirty="0" err="1"/>
            <a:t>Gray</a:t>
          </a:r>
          <a:r>
            <a:rPr lang="en-IN" sz="1100" kern="1200" dirty="0"/>
            <a:t> scale.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 err="1"/>
            <a:t>Gray</a:t>
          </a:r>
          <a:r>
            <a:rPr lang="en-IN" sz="1100" kern="1200" dirty="0"/>
            <a:t> scale -&gt; Binary Image 		//explain</a:t>
          </a:r>
        </a:p>
      </dsp:txBody>
      <dsp:txXfrm>
        <a:off x="39416" y="988335"/>
        <a:ext cx="1813174" cy="1149846"/>
      </dsp:txXfrm>
    </dsp:sp>
    <dsp:sp modelId="{74A1B2A2-559F-451D-94B3-AE96D414A1B9}">
      <dsp:nvSpPr>
        <dsp:cNvPr id="0" name=""/>
        <dsp:cNvSpPr/>
      </dsp:nvSpPr>
      <dsp:spPr>
        <a:xfrm>
          <a:off x="1061207" y="1317051"/>
          <a:ext cx="2086983" cy="2086983"/>
        </a:xfrm>
        <a:prstGeom prst="leftCircularArrow">
          <a:avLst>
            <a:gd name="adj1" fmla="val 3195"/>
            <a:gd name="adj2" fmla="val 393530"/>
            <a:gd name="adj3" fmla="val 2169041"/>
            <a:gd name="adj4" fmla="val 9024489"/>
            <a:gd name="adj5" fmla="val 37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181DF5-B5E7-4753-AEFD-8857BD2D8A83}">
      <dsp:nvSpPr>
        <dsp:cNvPr id="0" name=""/>
        <dsp:cNvSpPr/>
      </dsp:nvSpPr>
      <dsp:spPr>
        <a:xfrm>
          <a:off x="422470" y="2173955"/>
          <a:ext cx="1675306" cy="666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Image Conversion</a:t>
          </a:r>
        </a:p>
      </dsp:txBody>
      <dsp:txXfrm>
        <a:off x="441983" y="2193468"/>
        <a:ext cx="1636280" cy="627188"/>
      </dsp:txXfrm>
    </dsp:sp>
    <dsp:sp modelId="{6D9CB509-BD4E-4D32-8A75-95BD9F82F7B6}">
      <dsp:nvSpPr>
        <dsp:cNvPr id="0" name=""/>
        <dsp:cNvSpPr/>
      </dsp:nvSpPr>
      <dsp:spPr>
        <a:xfrm>
          <a:off x="2415271" y="952562"/>
          <a:ext cx="1884720" cy="155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Extract the potholes using YOLO, then by “grab cut”.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Find the centroid and Area of the cut.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Find moments -&gt; From Centroid -&gt;  Find Area.</a:t>
          </a:r>
        </a:p>
      </dsp:txBody>
      <dsp:txXfrm>
        <a:off x="2451044" y="1321442"/>
        <a:ext cx="1813174" cy="1149846"/>
      </dsp:txXfrm>
    </dsp:sp>
    <dsp:sp modelId="{89FB34B9-AC04-4F78-AE66-293F49E327AD}">
      <dsp:nvSpPr>
        <dsp:cNvPr id="0" name=""/>
        <dsp:cNvSpPr/>
      </dsp:nvSpPr>
      <dsp:spPr>
        <a:xfrm>
          <a:off x="3457129" y="-5360"/>
          <a:ext cx="2327808" cy="2327808"/>
        </a:xfrm>
        <a:prstGeom prst="circularArrow">
          <a:avLst>
            <a:gd name="adj1" fmla="val 2864"/>
            <a:gd name="adj2" fmla="val 350083"/>
            <a:gd name="adj3" fmla="val 19474406"/>
            <a:gd name="adj4" fmla="val 12575511"/>
            <a:gd name="adj5" fmla="val 33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6082CE-35A4-44E9-B1D8-85AC505D0545}">
      <dsp:nvSpPr>
        <dsp:cNvPr id="0" name=""/>
        <dsp:cNvSpPr/>
      </dsp:nvSpPr>
      <dsp:spPr>
        <a:xfrm>
          <a:off x="2834097" y="619455"/>
          <a:ext cx="1675306" cy="666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Open CV</a:t>
          </a:r>
        </a:p>
      </dsp:txBody>
      <dsp:txXfrm>
        <a:off x="2853610" y="638968"/>
        <a:ext cx="1636280" cy="627188"/>
      </dsp:txXfrm>
    </dsp:sp>
    <dsp:sp modelId="{62B025A4-B29F-459B-BE76-8FC0B04D2125}">
      <dsp:nvSpPr>
        <dsp:cNvPr id="0" name=""/>
        <dsp:cNvSpPr/>
      </dsp:nvSpPr>
      <dsp:spPr>
        <a:xfrm>
          <a:off x="4826898" y="952562"/>
          <a:ext cx="1884720" cy="155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Using basic 2D to 3D conversion of </a:t>
          </a:r>
          <a:r>
            <a:rPr lang="en-IN" sz="1100" kern="1200" dirty="0" err="1"/>
            <a:t>matplot</a:t>
          </a:r>
          <a:r>
            <a:rPr lang="en-IN" sz="1100" kern="1200" dirty="0"/>
            <a:t> we try to predict the visible depth  </a:t>
          </a:r>
        </a:p>
      </dsp:txBody>
      <dsp:txXfrm>
        <a:off x="4862671" y="988335"/>
        <a:ext cx="1813174" cy="1149846"/>
      </dsp:txXfrm>
    </dsp:sp>
    <dsp:sp modelId="{B715276B-96D1-43A2-9616-A4260D987C16}">
      <dsp:nvSpPr>
        <dsp:cNvPr id="0" name=""/>
        <dsp:cNvSpPr/>
      </dsp:nvSpPr>
      <dsp:spPr>
        <a:xfrm>
          <a:off x="5245725" y="2173955"/>
          <a:ext cx="1675306" cy="666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Matplot</a:t>
          </a:r>
          <a:r>
            <a:rPr lang="en-IN" sz="2100" kern="1200" dirty="0"/>
            <a:t> 3D</a:t>
          </a:r>
        </a:p>
      </dsp:txBody>
      <dsp:txXfrm>
        <a:off x="5265238" y="2193468"/>
        <a:ext cx="1636280" cy="627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0f458a351_0_1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0f458a351_0_1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f458a351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f458a351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f458a351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f458a351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Open cv . </a:t>
            </a:r>
            <a:r>
              <a:rPr lang="en-IN" dirty="0" err="1"/>
              <a:t>countourArea</a:t>
            </a:r>
            <a:r>
              <a:rPr lang="en-IN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Open cv moments()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f458a351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f458a351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f458a4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f458a4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3" name="Google Shape;13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 amt="56000"/>
          </a:blip>
          <a:stretch>
            <a:fillRect/>
          </a:stretch>
        </p:blipFill>
        <p:spPr>
          <a:xfrm>
            <a:off x="2810250" y="543225"/>
            <a:ext cx="3926100" cy="39261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 idx="4294967295"/>
          </p:nvPr>
        </p:nvSpPr>
        <p:spPr>
          <a:xfrm>
            <a:off x="2337300" y="2175450"/>
            <a:ext cx="4469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Pothole Detection System</a:t>
            </a:r>
            <a:endParaRPr sz="36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294967295"/>
          </p:nvPr>
        </p:nvSpPr>
        <p:spPr>
          <a:xfrm>
            <a:off x="3657600" y="3625924"/>
            <a:ext cx="4718899" cy="10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b="1" u="sng" dirty="0">
                <a:solidFill>
                  <a:srgbClr val="FFFFFF"/>
                </a:solidFill>
              </a:rPr>
              <a:t>The Newcomers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>
                <a:solidFill>
                  <a:srgbClr val="FFFFFF"/>
                </a:solidFill>
              </a:rPr>
              <a:t>Prem </a:t>
            </a:r>
            <a:r>
              <a:rPr lang="en-IN" dirty="0" err="1">
                <a:solidFill>
                  <a:srgbClr val="FFFFFF"/>
                </a:solidFill>
              </a:rPr>
              <a:t>Chhabria</a:t>
            </a:r>
            <a:endParaRPr lang="en-IN" dirty="0">
              <a:solidFill>
                <a:srgbClr val="FFFFFF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>
                <a:solidFill>
                  <a:srgbClr val="FFFFFF"/>
                </a:solidFill>
              </a:rPr>
              <a:t>Prasad </a:t>
            </a:r>
            <a:r>
              <a:rPr lang="en-IN" dirty="0" err="1">
                <a:solidFill>
                  <a:srgbClr val="FFFFFF"/>
                </a:solidFill>
              </a:rPr>
              <a:t>Govekar</a:t>
            </a:r>
            <a:endParaRPr lang="en-IN" dirty="0">
              <a:solidFill>
                <a:srgbClr val="FFFFFF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>
                <a:solidFill>
                  <a:srgbClr val="FFFFFF"/>
                </a:solidFill>
              </a:rPr>
              <a:t>Jay Jhaveri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294967295"/>
          </p:nvPr>
        </p:nvSpPr>
        <p:spPr>
          <a:xfrm>
            <a:off x="1170875" y="189100"/>
            <a:ext cx="65436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Vivekananda Education Society’s Institute of Technology, Computer Department</a:t>
            </a:r>
            <a:endParaRPr sz="24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0" y="142875"/>
            <a:ext cx="1204075" cy="12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4475" y="105900"/>
            <a:ext cx="1278026" cy="12780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 March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Abstract.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/>
              <a:t>Potholes are the most common form of distress while driving, leading to numerous accidents every year( 10 deaths/ day)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/>
              <a:t>We are proposing a YOLO(deep learning) based project to </a:t>
            </a:r>
            <a:r>
              <a:rPr lang="en-IN" i="1" u="sng" dirty="0"/>
              <a:t>cheaply</a:t>
            </a:r>
            <a:r>
              <a:rPr lang="en-IN" dirty="0"/>
              <a:t> and </a:t>
            </a:r>
            <a:r>
              <a:rPr lang="en-IN" i="1" u="sng" dirty="0"/>
              <a:t>efficiently</a:t>
            </a:r>
            <a:r>
              <a:rPr lang="en-IN" i="1" dirty="0"/>
              <a:t> </a:t>
            </a:r>
            <a:r>
              <a:rPr lang="en-IN" dirty="0"/>
              <a:t>report these potholes directly to the concerned authorities with the required information.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/>
              <a:t>People will be able to install this software on their car dashcams, mobile phones and pc hassle free.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6" name="Google Shape;76;p14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 March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Architecture/Diagram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3" name="Google Shape;83;p15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 March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34BC76A-D514-4454-955D-CA83AC17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643588"/>
              </p:ext>
            </p:extLst>
          </p:nvPr>
        </p:nvGraphicFramePr>
        <p:xfrm>
          <a:off x="1109662" y="1144125"/>
          <a:ext cx="6924676" cy="345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181DF5-B5E7-4753-AEFD-8857BD2D8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DA181DF5-B5E7-4753-AEFD-8857BD2D8A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513CF7-F3F8-4B41-A7D2-799EB749A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C5513CF7-F3F8-4B41-A7D2-799EB749A6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4A1B2A2-559F-451D-94B3-AE96D414A1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4A1B2A2-559F-451D-94B3-AE96D414A1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56082CE-35A4-44E9-B1D8-85AC505D0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656082CE-35A4-44E9-B1D8-85AC505D05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9CB509-BD4E-4D32-8A75-95BD9F82F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6D9CB509-BD4E-4D32-8A75-95BD9F82F7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FB34B9-AC04-4F78-AE66-293F49E32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graphicEl>
                                              <a:dgm id="{89FB34B9-AC04-4F78-AE66-293F49E327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15276B-96D1-43A2-9616-A4260D987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graphicEl>
                                              <a:dgm id="{B715276B-96D1-43A2-9616-A4260D987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B025A4-B29F-459B-BE76-8FC0B04D2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graphicEl>
                                              <a:dgm id="{62B025A4-B29F-459B-BE76-8FC0B04D21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Graphic spid="2" grpI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DFE3-3407-473C-9B4D-44D5F6DF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308364"/>
            <a:ext cx="8368200" cy="686100"/>
          </a:xfrm>
        </p:spPr>
        <p:txBody>
          <a:bodyPr/>
          <a:lstStyle/>
          <a:p>
            <a:pPr algn="ctr"/>
            <a:r>
              <a:rPr lang="en-IN" dirty="0"/>
              <a:t>Some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A6674-65FD-4103-B227-E83CBB6E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06" y="927098"/>
            <a:ext cx="2964121" cy="1991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5DFF58-A74C-4E66-A668-DD8F7481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377" y="3053348"/>
            <a:ext cx="2658781" cy="1991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2C492-3036-431F-8A75-FF3766EC3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85" y="927099"/>
            <a:ext cx="2964121" cy="1991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56ABE0-CFFA-4819-8DE1-9ED616A8A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56" y="3053348"/>
            <a:ext cx="2658781" cy="199151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B7FD858-1461-40A0-AB15-410617DA51E2}"/>
              </a:ext>
            </a:extLst>
          </p:cNvPr>
          <p:cNvSpPr/>
          <p:nvPr/>
        </p:nvSpPr>
        <p:spPr>
          <a:xfrm>
            <a:off x="3945457" y="3576032"/>
            <a:ext cx="1079500" cy="946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A39CCA0-4820-44FA-80C3-407365970E55}"/>
              </a:ext>
            </a:extLst>
          </p:cNvPr>
          <p:cNvSpPr/>
          <p:nvPr/>
        </p:nvSpPr>
        <p:spPr>
          <a:xfrm>
            <a:off x="3975100" y="1625600"/>
            <a:ext cx="1079500" cy="946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332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/>
              <a:t>Python (3.7)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 err="1"/>
              <a:t>Tensorflow-gpu</a:t>
            </a:r>
            <a:r>
              <a:rPr lang="en-IN" dirty="0"/>
              <a:t> 1.14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 err="1"/>
              <a:t>Yolo</a:t>
            </a:r>
            <a:r>
              <a:rPr lang="en-IN" dirty="0"/>
              <a:t> – v2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/>
              <a:t>Google </a:t>
            </a:r>
            <a:r>
              <a:rPr lang="en-IN" dirty="0" err="1"/>
              <a:t>colab</a:t>
            </a: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 err="1"/>
              <a:t>Opencv</a:t>
            </a:r>
            <a:r>
              <a:rPr lang="en-IN" dirty="0"/>
              <a:t>-python – 4.0</a:t>
            </a:r>
            <a:endParaRPr dirty="0"/>
          </a:p>
        </p:txBody>
      </p:sp>
      <p:sp>
        <p:nvSpPr>
          <p:cNvPr id="90" name="Google Shape;90;p16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 March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This, if implemented correctly and efficiently will lead to pothole ERADICTION from India.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It will in turn also  decrease lethal traffic accidents by 2.5%(directly due to potholes) and by 17%( Indirectly due to potholes).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03D3-905A-4EBF-8A53-590C2DAA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75" y="1704975"/>
            <a:ext cx="8508450" cy="866775"/>
          </a:xfrm>
        </p:spPr>
        <p:txBody>
          <a:bodyPr/>
          <a:lstStyle/>
          <a:p>
            <a:pPr algn="ctr"/>
            <a:r>
              <a:rPr lang="en-IN" b="1" dirty="0"/>
              <a:t>Thank You :)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14EE2-0366-469F-B816-F26CB082CD06}"/>
              </a:ext>
            </a:extLst>
          </p:cNvPr>
          <p:cNvSpPr/>
          <p:nvPr/>
        </p:nvSpPr>
        <p:spPr>
          <a:xfrm>
            <a:off x="387900" y="1144125"/>
            <a:ext cx="612225" cy="208425"/>
          </a:xfrm>
          <a:prstGeom prst="rect">
            <a:avLst/>
          </a:prstGeom>
          <a:ln>
            <a:solidFill>
              <a:srgbClr val="00517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40658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247</Words>
  <Application>Microsoft Office PowerPoint</Application>
  <PresentationFormat>On-screen Show (16:9)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Georgia</vt:lpstr>
      <vt:lpstr>Wingdings</vt:lpstr>
      <vt:lpstr>Roboto</vt:lpstr>
      <vt:lpstr>Roboto Slab</vt:lpstr>
      <vt:lpstr>Arial</vt:lpstr>
      <vt:lpstr>Marina</vt:lpstr>
      <vt:lpstr>Pothole Detection System</vt:lpstr>
      <vt:lpstr>Abstract.</vt:lpstr>
      <vt:lpstr>Proposed Architecture/Diagram</vt:lpstr>
      <vt:lpstr>Some Examples</vt:lpstr>
      <vt:lpstr>Technology Stack</vt:lpstr>
      <vt:lpstr>Conclusion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Pothole Detection System</dc:title>
  <cp:lastModifiedBy>Jay Jhaveri</cp:lastModifiedBy>
  <cp:revision>21</cp:revision>
  <dcterms:modified xsi:type="dcterms:W3CDTF">2020-03-05T07:09:26Z</dcterms:modified>
</cp:coreProperties>
</file>