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nton" charset="1" panose="00000500000000000000"/>
      <p:regular r:id="rId16"/>
    </p:embeddedFont>
    <p:embeddedFont>
      <p:font typeface="Antonio Bold" charset="1" panose="02000803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1575"/>
            <a:ext cx="12454850" cy="536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30"/>
              </a:lnSpc>
            </a:pPr>
            <a:r>
              <a:rPr lang="en-US" sz="1868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CSS3 </a:t>
            </a:r>
          </a:p>
          <a:p>
            <a:pPr algn="l">
              <a:lnSpc>
                <a:spcPts val="20930"/>
              </a:lnSpc>
            </a:pPr>
            <a:r>
              <a:rPr lang="en-US" sz="1868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ASSIGNMENT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744398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451778" y="1557609"/>
            <a:ext cx="7974458" cy="7481491"/>
          </a:xfrm>
          <a:custGeom>
            <a:avLst/>
            <a:gdLst/>
            <a:ahLst/>
            <a:cxnLst/>
            <a:rect r="r" b="b" t="t" l="l"/>
            <a:pathLst>
              <a:path h="7481491" w="7974458">
                <a:moveTo>
                  <a:pt x="0" y="0"/>
                </a:moveTo>
                <a:lnTo>
                  <a:pt x="7974457" y="0"/>
                </a:lnTo>
                <a:lnTo>
                  <a:pt x="7974457" y="7481491"/>
                </a:lnTo>
                <a:lnTo>
                  <a:pt x="0" y="74814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0691" y="2910599"/>
            <a:ext cx="4944355" cy="1741021"/>
            <a:chOff x="0" y="0"/>
            <a:chExt cx="1302217" cy="458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2217" cy="458541"/>
            </a:xfrm>
            <a:custGeom>
              <a:avLst/>
              <a:gdLst/>
              <a:ahLst/>
              <a:cxnLst/>
              <a:rect r="r" b="b" t="t" l="l"/>
              <a:pathLst>
                <a:path h="458541" w="1302217">
                  <a:moveTo>
                    <a:pt x="37579" y="0"/>
                  </a:moveTo>
                  <a:lnTo>
                    <a:pt x="1264637" y="0"/>
                  </a:lnTo>
                  <a:cubicBezTo>
                    <a:pt x="1274604" y="0"/>
                    <a:pt x="1284163" y="3959"/>
                    <a:pt x="1291210" y="11007"/>
                  </a:cubicBezTo>
                  <a:cubicBezTo>
                    <a:pt x="1298258" y="18054"/>
                    <a:pt x="1302217" y="27613"/>
                    <a:pt x="1302217" y="37579"/>
                  </a:cubicBezTo>
                  <a:lnTo>
                    <a:pt x="1302217" y="420961"/>
                  </a:lnTo>
                  <a:cubicBezTo>
                    <a:pt x="1302217" y="430928"/>
                    <a:pt x="1298258" y="440486"/>
                    <a:pt x="1291210" y="447534"/>
                  </a:cubicBezTo>
                  <a:cubicBezTo>
                    <a:pt x="1284163" y="454581"/>
                    <a:pt x="1274604" y="458541"/>
                    <a:pt x="1264637" y="458541"/>
                  </a:cubicBezTo>
                  <a:lnTo>
                    <a:pt x="37579" y="458541"/>
                  </a:lnTo>
                  <a:cubicBezTo>
                    <a:pt x="27613" y="458541"/>
                    <a:pt x="18054" y="454581"/>
                    <a:pt x="11007" y="447534"/>
                  </a:cubicBezTo>
                  <a:cubicBezTo>
                    <a:pt x="3959" y="440486"/>
                    <a:pt x="0" y="430928"/>
                    <a:pt x="0" y="420961"/>
                  </a:cubicBezTo>
                  <a:lnTo>
                    <a:pt x="0" y="37579"/>
                  </a:lnTo>
                  <a:cubicBezTo>
                    <a:pt x="0" y="27613"/>
                    <a:pt x="3959" y="18054"/>
                    <a:pt x="11007" y="11007"/>
                  </a:cubicBezTo>
                  <a:cubicBezTo>
                    <a:pt x="18054" y="3959"/>
                    <a:pt x="27613" y="0"/>
                    <a:pt x="37579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33350"/>
              <a:ext cx="1302217" cy="591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72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CSS3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8016068"/>
            <a:ext cx="7956609" cy="57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7"/>
              </a:lnSpc>
              <a:spcBef>
                <a:spcPct val="0"/>
              </a:spcBef>
            </a:pPr>
            <a:r>
              <a:rPr lang="en-US" sz="3241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Designing the Future of Mobility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5689"/>
            <a:ext cx="15267007" cy="536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30"/>
              </a:lnSpc>
            </a:pPr>
            <a:r>
              <a:rPr lang="en-US" sz="1868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THANKYOU FOR YOUR ATTENTION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744398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21350" y="2759834"/>
            <a:ext cx="5514791" cy="1741021"/>
            <a:chOff x="0" y="0"/>
            <a:chExt cx="1452455" cy="4585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52455" cy="458541"/>
            </a:xfrm>
            <a:custGeom>
              <a:avLst/>
              <a:gdLst/>
              <a:ahLst/>
              <a:cxnLst/>
              <a:rect r="r" b="b" t="t" l="l"/>
              <a:pathLst>
                <a:path h="458541" w="1452455">
                  <a:moveTo>
                    <a:pt x="33692" y="0"/>
                  </a:moveTo>
                  <a:lnTo>
                    <a:pt x="1418763" y="0"/>
                  </a:lnTo>
                  <a:cubicBezTo>
                    <a:pt x="1437371" y="0"/>
                    <a:pt x="1452455" y="15085"/>
                    <a:pt x="1452455" y="33692"/>
                  </a:cubicBezTo>
                  <a:lnTo>
                    <a:pt x="1452455" y="424848"/>
                  </a:lnTo>
                  <a:cubicBezTo>
                    <a:pt x="1452455" y="433784"/>
                    <a:pt x="1448906" y="442354"/>
                    <a:pt x="1442587" y="448672"/>
                  </a:cubicBezTo>
                  <a:cubicBezTo>
                    <a:pt x="1436268" y="454991"/>
                    <a:pt x="1427699" y="458541"/>
                    <a:pt x="1418763" y="458541"/>
                  </a:cubicBezTo>
                  <a:lnTo>
                    <a:pt x="33692" y="458541"/>
                  </a:lnTo>
                  <a:cubicBezTo>
                    <a:pt x="15085" y="458541"/>
                    <a:pt x="0" y="443456"/>
                    <a:pt x="0" y="424848"/>
                  </a:cubicBezTo>
                  <a:lnTo>
                    <a:pt x="0" y="33692"/>
                  </a:lnTo>
                  <a:cubicBezTo>
                    <a:pt x="0" y="15085"/>
                    <a:pt x="15085" y="0"/>
                    <a:pt x="33692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1452455" cy="591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72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SEE YOU AGAIN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82177" y="5148555"/>
            <a:ext cx="2079606" cy="504724"/>
            <a:chOff x="0" y="0"/>
            <a:chExt cx="547715" cy="1329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7715" cy="132932"/>
            </a:xfrm>
            <a:custGeom>
              <a:avLst/>
              <a:gdLst/>
              <a:ahLst/>
              <a:cxnLst/>
              <a:rect r="r" b="b" t="t" l="l"/>
              <a:pathLst>
                <a:path h="132932" w="547715">
                  <a:moveTo>
                    <a:pt x="66466" y="0"/>
                  </a:moveTo>
                  <a:lnTo>
                    <a:pt x="481250" y="0"/>
                  </a:lnTo>
                  <a:cubicBezTo>
                    <a:pt x="517958" y="0"/>
                    <a:pt x="547715" y="29758"/>
                    <a:pt x="547715" y="66466"/>
                  </a:cubicBezTo>
                  <a:lnTo>
                    <a:pt x="547715" y="66466"/>
                  </a:lnTo>
                  <a:cubicBezTo>
                    <a:pt x="547715" y="103174"/>
                    <a:pt x="517958" y="132932"/>
                    <a:pt x="481250" y="132932"/>
                  </a:cubicBezTo>
                  <a:lnTo>
                    <a:pt x="66466" y="132932"/>
                  </a:lnTo>
                  <a:cubicBezTo>
                    <a:pt x="29758" y="132932"/>
                    <a:pt x="0" y="103174"/>
                    <a:pt x="0" y="66466"/>
                  </a:cubicBezTo>
                  <a:lnTo>
                    <a:pt x="0" y="66466"/>
                  </a:lnTo>
                  <a:cubicBezTo>
                    <a:pt x="0" y="29758"/>
                    <a:pt x="29758" y="0"/>
                    <a:pt x="66466" y="0"/>
                  </a:cubicBezTo>
                  <a:close/>
                </a:path>
              </a:pathLst>
            </a:custGeom>
            <a:solidFill>
              <a:srgbClr val="EDE339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47715" cy="180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@alliswellsite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183481" y="1032814"/>
            <a:ext cx="8308835" cy="8233300"/>
          </a:xfrm>
          <a:custGeom>
            <a:avLst/>
            <a:gdLst/>
            <a:ahLst/>
            <a:cxnLst/>
            <a:rect r="r" b="b" t="t" l="l"/>
            <a:pathLst>
              <a:path h="8233300" w="8308835">
                <a:moveTo>
                  <a:pt x="0" y="0"/>
                </a:moveTo>
                <a:lnTo>
                  <a:pt x="8308834" y="0"/>
                </a:lnTo>
                <a:lnTo>
                  <a:pt x="8308834" y="8233300"/>
                </a:lnTo>
                <a:lnTo>
                  <a:pt x="0" y="8233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016068"/>
            <a:ext cx="7956609" cy="57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7"/>
              </a:lnSpc>
              <a:spcBef>
                <a:spcPct val="0"/>
              </a:spcBef>
            </a:pPr>
            <a:r>
              <a:rPr lang="en-US" sz="3241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Driving Towards a Sustainable Future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75689"/>
            <a:ext cx="11273952" cy="536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30"/>
              </a:lnSpc>
            </a:pPr>
            <a:r>
              <a:rPr lang="en-US" sz="1868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TEAM MEMBERS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744398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6665676" y="158189"/>
            <a:ext cx="5636976" cy="1741021"/>
            <a:chOff x="0" y="0"/>
            <a:chExt cx="1484636" cy="4585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4636" cy="458541"/>
            </a:xfrm>
            <a:custGeom>
              <a:avLst/>
              <a:gdLst/>
              <a:ahLst/>
              <a:cxnLst/>
              <a:rect r="r" b="b" t="t" l="l"/>
              <a:pathLst>
                <a:path h="458541" w="1484636">
                  <a:moveTo>
                    <a:pt x="32962" y="0"/>
                  </a:moveTo>
                  <a:lnTo>
                    <a:pt x="1451674" y="0"/>
                  </a:lnTo>
                  <a:cubicBezTo>
                    <a:pt x="1460416" y="0"/>
                    <a:pt x="1468800" y="3473"/>
                    <a:pt x="1474981" y="9654"/>
                  </a:cubicBezTo>
                  <a:cubicBezTo>
                    <a:pt x="1481163" y="15836"/>
                    <a:pt x="1484636" y="24220"/>
                    <a:pt x="1484636" y="32962"/>
                  </a:cubicBezTo>
                  <a:lnTo>
                    <a:pt x="1484636" y="425579"/>
                  </a:lnTo>
                  <a:cubicBezTo>
                    <a:pt x="1484636" y="434321"/>
                    <a:pt x="1481163" y="442705"/>
                    <a:pt x="1474981" y="448886"/>
                  </a:cubicBezTo>
                  <a:cubicBezTo>
                    <a:pt x="1468800" y="455068"/>
                    <a:pt x="1460416" y="458541"/>
                    <a:pt x="1451674" y="458541"/>
                  </a:cubicBezTo>
                  <a:lnTo>
                    <a:pt x="32962" y="458541"/>
                  </a:lnTo>
                  <a:cubicBezTo>
                    <a:pt x="24220" y="458541"/>
                    <a:pt x="15836" y="455068"/>
                    <a:pt x="9654" y="448886"/>
                  </a:cubicBezTo>
                  <a:cubicBezTo>
                    <a:pt x="3473" y="442705"/>
                    <a:pt x="0" y="434321"/>
                    <a:pt x="0" y="425579"/>
                  </a:cubicBezTo>
                  <a:lnTo>
                    <a:pt x="0" y="32962"/>
                  </a:lnTo>
                  <a:cubicBezTo>
                    <a:pt x="0" y="24220"/>
                    <a:pt x="3473" y="15836"/>
                    <a:pt x="9654" y="9654"/>
                  </a:cubicBezTo>
                  <a:cubicBezTo>
                    <a:pt x="15836" y="3473"/>
                    <a:pt x="24220" y="0"/>
                    <a:pt x="32962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33350"/>
              <a:ext cx="1484636" cy="5918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  <a:spcBef>
                  <a:spcPct val="0"/>
                </a:spcBef>
              </a:pPr>
              <a:r>
                <a:rPr lang="en-US" b="true" sz="72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WORKMATES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40311" y="1028700"/>
            <a:ext cx="8066580" cy="8215961"/>
          </a:xfrm>
          <a:custGeom>
            <a:avLst/>
            <a:gdLst/>
            <a:ahLst/>
            <a:cxnLst/>
            <a:rect r="r" b="b" t="t" l="l"/>
            <a:pathLst>
              <a:path h="8215961" w="8066580">
                <a:moveTo>
                  <a:pt x="0" y="0"/>
                </a:moveTo>
                <a:lnTo>
                  <a:pt x="8066580" y="0"/>
                </a:lnTo>
                <a:lnTo>
                  <a:pt x="8066580" y="8215961"/>
                </a:lnTo>
                <a:lnTo>
                  <a:pt x="0" y="8215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631" y="7547508"/>
            <a:ext cx="7956609" cy="114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824" indent="-349912" lvl="1">
              <a:lnSpc>
                <a:spcPts val="4537"/>
              </a:lnSpc>
              <a:buAutoNum type="arabicPeriod" startAt="1"/>
            </a:pPr>
            <a:r>
              <a:rPr lang="en-US" b="true" sz="324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Fenil Shiroya</a:t>
            </a:r>
          </a:p>
          <a:p>
            <a:pPr algn="l" marL="699824" indent="-349912" lvl="1">
              <a:lnSpc>
                <a:spcPts val="4537"/>
              </a:lnSpc>
              <a:spcBef>
                <a:spcPct val="0"/>
              </a:spcBef>
              <a:buAutoNum type="arabicPeriod" startAt="1"/>
            </a:pPr>
            <a:r>
              <a:rPr lang="en-US" b="true" sz="324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Jay Khandelwal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58388" y="7547508"/>
            <a:ext cx="7956609" cy="114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7"/>
              </a:lnSpc>
            </a:pPr>
            <a:r>
              <a:rPr lang="en-US" sz="3241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Indrajeet Khatri</a:t>
            </a:r>
          </a:p>
          <a:p>
            <a:pPr algn="l">
              <a:lnSpc>
                <a:spcPts val="4537"/>
              </a:lnSpc>
              <a:spcBef>
                <a:spcPct val="0"/>
              </a:spcBef>
            </a:pPr>
            <a:r>
              <a:rPr lang="en-US" sz="3241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Mayank Goyal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8314" y="443328"/>
            <a:ext cx="15634690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PLANNING AND APPROACH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480295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52685" y="1746794"/>
            <a:ext cx="3072794" cy="1208306"/>
            <a:chOff x="0" y="0"/>
            <a:chExt cx="809295" cy="318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09295" cy="318237"/>
            </a:xfrm>
            <a:custGeom>
              <a:avLst/>
              <a:gdLst/>
              <a:ahLst/>
              <a:cxnLst/>
              <a:rect r="r" b="b" t="t" l="l"/>
              <a:pathLst>
                <a:path h="318237" w="809295">
                  <a:moveTo>
                    <a:pt x="60468" y="0"/>
                  </a:moveTo>
                  <a:lnTo>
                    <a:pt x="748827" y="0"/>
                  </a:lnTo>
                  <a:cubicBezTo>
                    <a:pt x="782223" y="0"/>
                    <a:pt x="809295" y="27073"/>
                    <a:pt x="809295" y="60468"/>
                  </a:cubicBezTo>
                  <a:lnTo>
                    <a:pt x="809295" y="257769"/>
                  </a:lnTo>
                  <a:cubicBezTo>
                    <a:pt x="809295" y="291164"/>
                    <a:pt x="782223" y="318237"/>
                    <a:pt x="748827" y="318237"/>
                  </a:cubicBezTo>
                  <a:lnTo>
                    <a:pt x="60468" y="318237"/>
                  </a:lnTo>
                  <a:cubicBezTo>
                    <a:pt x="27073" y="318237"/>
                    <a:pt x="0" y="291164"/>
                    <a:pt x="0" y="257769"/>
                  </a:cubicBezTo>
                  <a:lnTo>
                    <a:pt x="0" y="60468"/>
                  </a:lnTo>
                  <a:cubicBezTo>
                    <a:pt x="0" y="27073"/>
                    <a:pt x="27073" y="0"/>
                    <a:pt x="60468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809295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MOBILITY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146898" y="4189272"/>
            <a:ext cx="7603991" cy="8281575"/>
          </a:xfrm>
          <a:custGeom>
            <a:avLst/>
            <a:gdLst/>
            <a:ahLst/>
            <a:cxnLst/>
            <a:rect r="r" b="b" t="t" l="l"/>
            <a:pathLst>
              <a:path h="8281575" w="7603991">
                <a:moveTo>
                  <a:pt x="0" y="0"/>
                </a:moveTo>
                <a:lnTo>
                  <a:pt x="7603992" y="0"/>
                </a:lnTo>
                <a:lnTo>
                  <a:pt x="7603992" y="8281574"/>
                </a:lnTo>
                <a:lnTo>
                  <a:pt x="0" y="8281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9368" y="5617946"/>
            <a:ext cx="12285840" cy="304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1190" indent="-235595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Structure: Use semantic HTML5 to build a clean, accessible layout (header, nav, main, section, footer).</a:t>
            </a:r>
          </a:p>
          <a:p>
            <a:pPr algn="just">
              <a:lnSpc>
                <a:spcPts val="3055"/>
              </a:lnSpc>
            </a:pPr>
          </a:p>
          <a:p>
            <a:pPr algn="just" marL="471190" indent="-235595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Styling: Plan your CSS3 using a modular approach and leverage Flexbox/Grid for responsive design.</a:t>
            </a:r>
          </a:p>
          <a:p>
            <a:pPr algn="just">
              <a:lnSpc>
                <a:spcPts val="3055"/>
              </a:lnSpc>
            </a:pPr>
          </a:p>
          <a:p>
            <a:pPr algn="just" marL="471190" indent="-235595" lvl="1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Progress: Start with core styles, then add advanced CSS3 features.</a:t>
            </a:r>
          </a:p>
          <a:p>
            <a:pPr algn="just">
              <a:lnSpc>
                <a:spcPts val="3055"/>
              </a:lnSpc>
            </a:pPr>
          </a:p>
        </p:txBody>
      </p:sp>
      <p:sp>
        <p:nvSpPr>
          <p:cNvPr name="AutoShape 9" id="9"/>
          <p:cNvSpPr/>
          <p:nvPr/>
        </p:nvSpPr>
        <p:spPr>
          <a:xfrm>
            <a:off x="-255032" y="4179747"/>
            <a:ext cx="18959064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6655" y="874967"/>
            <a:ext cx="15634690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EXECUTION                           </a:t>
            </a:r>
          </a:p>
        </p:txBody>
      </p:sp>
      <p:sp>
        <p:nvSpPr>
          <p:cNvPr name="AutoShape 3" id="3"/>
          <p:cNvSpPr/>
          <p:nvPr/>
        </p:nvSpPr>
        <p:spPr>
          <a:xfrm>
            <a:off x="0" y="4802950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6834332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7607603" y="1834106"/>
            <a:ext cx="3072794" cy="1208306"/>
            <a:chOff x="0" y="0"/>
            <a:chExt cx="809295" cy="3182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9295" cy="318237"/>
            </a:xfrm>
            <a:custGeom>
              <a:avLst/>
              <a:gdLst/>
              <a:ahLst/>
              <a:cxnLst/>
              <a:rect r="r" b="b" t="t" l="l"/>
              <a:pathLst>
                <a:path h="318237" w="809295">
                  <a:moveTo>
                    <a:pt x="60468" y="0"/>
                  </a:moveTo>
                  <a:lnTo>
                    <a:pt x="748827" y="0"/>
                  </a:lnTo>
                  <a:cubicBezTo>
                    <a:pt x="782223" y="0"/>
                    <a:pt x="809295" y="27073"/>
                    <a:pt x="809295" y="60468"/>
                  </a:cubicBezTo>
                  <a:lnTo>
                    <a:pt x="809295" y="257769"/>
                  </a:lnTo>
                  <a:cubicBezTo>
                    <a:pt x="809295" y="291164"/>
                    <a:pt x="782223" y="318237"/>
                    <a:pt x="748827" y="318237"/>
                  </a:cubicBezTo>
                  <a:lnTo>
                    <a:pt x="60468" y="318237"/>
                  </a:lnTo>
                  <a:cubicBezTo>
                    <a:pt x="27073" y="318237"/>
                    <a:pt x="0" y="291164"/>
                    <a:pt x="0" y="257769"/>
                  </a:cubicBezTo>
                  <a:lnTo>
                    <a:pt x="0" y="60468"/>
                  </a:lnTo>
                  <a:cubicBezTo>
                    <a:pt x="0" y="27073"/>
                    <a:pt x="27073" y="0"/>
                    <a:pt x="60468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809295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IMPLEMENT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960293" y="4865826"/>
            <a:ext cx="6352098" cy="1905629"/>
          </a:xfrm>
          <a:custGeom>
            <a:avLst/>
            <a:gdLst/>
            <a:ahLst/>
            <a:cxnLst/>
            <a:rect r="r" b="b" t="t" l="l"/>
            <a:pathLst>
              <a:path h="1905629" w="6352098">
                <a:moveTo>
                  <a:pt x="0" y="0"/>
                </a:moveTo>
                <a:lnTo>
                  <a:pt x="6352098" y="0"/>
                </a:lnTo>
                <a:lnTo>
                  <a:pt x="6352098" y="1905630"/>
                </a:lnTo>
                <a:lnTo>
                  <a:pt x="0" y="190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11951" y="4928703"/>
            <a:ext cx="6352098" cy="1905629"/>
          </a:xfrm>
          <a:custGeom>
            <a:avLst/>
            <a:gdLst/>
            <a:ahLst/>
            <a:cxnLst/>
            <a:rect r="r" b="b" t="t" l="l"/>
            <a:pathLst>
              <a:path h="1905629" w="6352098">
                <a:moveTo>
                  <a:pt x="0" y="0"/>
                </a:moveTo>
                <a:lnTo>
                  <a:pt x="6352098" y="0"/>
                </a:lnTo>
                <a:lnTo>
                  <a:pt x="6352098" y="1905629"/>
                </a:lnTo>
                <a:lnTo>
                  <a:pt x="0" y="190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60928" y="5572896"/>
            <a:ext cx="1004975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Building Safe and Efficient Vehicles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2724" y="7205011"/>
            <a:ext cx="11097954" cy="308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4889" indent="-382444" lvl="1">
              <a:lnSpc>
                <a:spcPts val="4959"/>
              </a:lnSpc>
              <a:buFont typeface="Arial"/>
              <a:buChar char="•"/>
            </a:pPr>
            <a:r>
              <a:rPr lang="en-US" sz="354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Created folder structure (images/, etc.).</a:t>
            </a:r>
          </a:p>
          <a:p>
            <a:pPr algn="just" marL="764889" indent="-382444" lvl="1">
              <a:lnSpc>
                <a:spcPts val="4959"/>
              </a:lnSpc>
              <a:buFont typeface="Arial"/>
              <a:buChar char="•"/>
            </a:pPr>
            <a:r>
              <a:rPr lang="en-US" sz="354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Started with basic HTML layout.</a:t>
            </a:r>
          </a:p>
          <a:p>
            <a:pPr algn="just" marL="764889" indent="-382444" lvl="1">
              <a:lnSpc>
                <a:spcPts val="4959"/>
              </a:lnSpc>
              <a:buFont typeface="Arial"/>
              <a:buChar char="•"/>
            </a:pPr>
            <a:r>
              <a:rPr lang="en-US" sz="354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Applied CSS for layout, color, and fonts.</a:t>
            </a:r>
          </a:p>
          <a:p>
            <a:pPr algn="just" marL="764889" indent="-382444" lvl="1">
              <a:lnSpc>
                <a:spcPts val="4959"/>
              </a:lnSpc>
              <a:buFont typeface="Arial"/>
              <a:buChar char="•"/>
            </a:pPr>
            <a:r>
              <a:rPr lang="en-US" sz="354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Integrate all different pages.</a:t>
            </a:r>
          </a:p>
          <a:p>
            <a:pPr algn="just">
              <a:lnSpc>
                <a:spcPts val="49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7818684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HTML5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50238" y="0"/>
            <a:ext cx="0" cy="1028700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5892506"/>
            <a:ext cx="1025023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50238" y="9248775"/>
            <a:ext cx="10250238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28700" y="3392742"/>
            <a:ext cx="3072794" cy="1208306"/>
            <a:chOff x="0" y="0"/>
            <a:chExt cx="809295" cy="3182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9295" cy="318237"/>
            </a:xfrm>
            <a:custGeom>
              <a:avLst/>
              <a:gdLst/>
              <a:ahLst/>
              <a:cxnLst/>
              <a:rect r="r" b="b" t="t" l="l"/>
              <a:pathLst>
                <a:path h="318237" w="809295">
                  <a:moveTo>
                    <a:pt x="60468" y="0"/>
                  </a:moveTo>
                  <a:lnTo>
                    <a:pt x="748827" y="0"/>
                  </a:lnTo>
                  <a:cubicBezTo>
                    <a:pt x="782223" y="0"/>
                    <a:pt x="809295" y="27073"/>
                    <a:pt x="809295" y="60468"/>
                  </a:cubicBezTo>
                  <a:lnTo>
                    <a:pt x="809295" y="257769"/>
                  </a:lnTo>
                  <a:cubicBezTo>
                    <a:pt x="809295" y="291164"/>
                    <a:pt x="782223" y="318237"/>
                    <a:pt x="748827" y="318237"/>
                  </a:cubicBezTo>
                  <a:lnTo>
                    <a:pt x="60468" y="318237"/>
                  </a:lnTo>
                  <a:cubicBezTo>
                    <a:pt x="27073" y="318237"/>
                    <a:pt x="0" y="291164"/>
                    <a:pt x="0" y="257769"/>
                  </a:cubicBezTo>
                  <a:lnTo>
                    <a:pt x="0" y="60468"/>
                  </a:lnTo>
                  <a:cubicBezTo>
                    <a:pt x="0" y="27073"/>
                    <a:pt x="27073" y="0"/>
                    <a:pt x="60468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809295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SYSTEMS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1355138" y="1174044"/>
            <a:ext cx="10273885" cy="7938911"/>
          </a:xfrm>
          <a:custGeom>
            <a:avLst/>
            <a:gdLst/>
            <a:ahLst/>
            <a:cxnLst/>
            <a:rect r="r" b="b" t="t" l="l"/>
            <a:pathLst>
              <a:path h="7938911" w="10273885">
                <a:moveTo>
                  <a:pt x="10273885" y="0"/>
                </a:moveTo>
                <a:lnTo>
                  <a:pt x="0" y="0"/>
                </a:lnTo>
                <a:lnTo>
                  <a:pt x="0" y="7938912"/>
                </a:lnTo>
                <a:lnTo>
                  <a:pt x="10273885" y="7938912"/>
                </a:lnTo>
                <a:lnTo>
                  <a:pt x="102738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587831"/>
            <a:ext cx="8661850" cy="308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5000" indent="-382500" lvl="1">
              <a:lnSpc>
                <a:spcPts val="4960"/>
              </a:lnSpc>
              <a:spcBef>
                <a:spcPct val="0"/>
              </a:spcBef>
              <a:buFont typeface="Arial"/>
              <a:buChar char="•"/>
            </a:pPr>
            <a:r>
              <a:rPr lang="en-US" sz="354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Clean and semantic code</a:t>
            </a:r>
          </a:p>
          <a:p>
            <a:pPr algn="just" marL="765000" indent="-382500" lvl="1">
              <a:lnSpc>
                <a:spcPts val="4960"/>
              </a:lnSpc>
              <a:spcBef>
                <a:spcPct val="0"/>
              </a:spcBef>
              <a:buFont typeface="Arial"/>
              <a:buChar char="•"/>
            </a:pPr>
            <a:r>
              <a:rPr lang="en-US" sz="354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Fast loading structure</a:t>
            </a:r>
          </a:p>
          <a:p>
            <a:pPr algn="just" marL="765000" indent="-382500" lvl="1">
              <a:lnSpc>
                <a:spcPts val="4960"/>
              </a:lnSpc>
              <a:spcBef>
                <a:spcPct val="0"/>
              </a:spcBef>
              <a:buFont typeface="Arial"/>
              <a:buChar char="•"/>
            </a:pPr>
            <a:r>
              <a:rPr lang="en-US" sz="354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Better accessibility</a:t>
            </a:r>
          </a:p>
          <a:p>
            <a:pPr algn="just" marL="765000" indent="-382500" lvl="1">
              <a:lnSpc>
                <a:spcPts val="4960"/>
              </a:lnSpc>
              <a:spcBef>
                <a:spcPct val="0"/>
              </a:spcBef>
              <a:buFont typeface="Arial"/>
              <a:buChar char="•"/>
            </a:pPr>
            <a:r>
              <a:rPr lang="en-US" sz="354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Works well with CSS3</a:t>
            </a:r>
          </a:p>
          <a:p>
            <a:pPr algn="just">
              <a:lnSpc>
                <a:spcPts val="4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7750"/>
            <a:ext cx="13380388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CSS3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4902994" y="0"/>
            <a:ext cx="0" cy="1028700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406112" y="2474395"/>
            <a:ext cx="3935817" cy="1208306"/>
            <a:chOff x="0" y="0"/>
            <a:chExt cx="1036594" cy="318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6594" cy="318237"/>
            </a:xfrm>
            <a:custGeom>
              <a:avLst/>
              <a:gdLst/>
              <a:ahLst/>
              <a:cxnLst/>
              <a:rect r="r" b="b" t="t" l="l"/>
              <a:pathLst>
                <a:path h="318237" w="1036594">
                  <a:moveTo>
                    <a:pt x="47209" y="0"/>
                  </a:moveTo>
                  <a:lnTo>
                    <a:pt x="989385" y="0"/>
                  </a:lnTo>
                  <a:cubicBezTo>
                    <a:pt x="1015457" y="0"/>
                    <a:pt x="1036594" y="21136"/>
                    <a:pt x="1036594" y="47209"/>
                  </a:cubicBezTo>
                  <a:lnTo>
                    <a:pt x="1036594" y="271028"/>
                  </a:lnTo>
                  <a:cubicBezTo>
                    <a:pt x="1036594" y="297101"/>
                    <a:pt x="1015457" y="318237"/>
                    <a:pt x="989385" y="318237"/>
                  </a:cubicBezTo>
                  <a:lnTo>
                    <a:pt x="47209" y="318237"/>
                  </a:lnTo>
                  <a:cubicBezTo>
                    <a:pt x="21136" y="318237"/>
                    <a:pt x="0" y="297101"/>
                    <a:pt x="0" y="271028"/>
                  </a:cubicBezTo>
                  <a:lnTo>
                    <a:pt x="0" y="47209"/>
                  </a:lnTo>
                  <a:cubicBezTo>
                    <a:pt x="0" y="21136"/>
                    <a:pt x="21136" y="0"/>
                    <a:pt x="47209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036594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TECHNOLOGIES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-9525" y="4892376"/>
            <a:ext cx="1491251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9525" y="6923758"/>
            <a:ext cx="14912519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001383" y="172593"/>
            <a:ext cx="4573234" cy="9941813"/>
          </a:xfrm>
          <a:custGeom>
            <a:avLst/>
            <a:gdLst/>
            <a:ahLst/>
            <a:cxnLst/>
            <a:rect r="r" b="b" t="t" l="l"/>
            <a:pathLst>
              <a:path h="9941813" w="4573234">
                <a:moveTo>
                  <a:pt x="0" y="0"/>
                </a:moveTo>
                <a:lnTo>
                  <a:pt x="4573234" y="0"/>
                </a:lnTo>
                <a:lnTo>
                  <a:pt x="4573234" y="9941814"/>
                </a:lnTo>
                <a:lnTo>
                  <a:pt x="0" y="9941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5662322"/>
            <a:ext cx="811530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Technologies Shaping the Future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6144" y="7255987"/>
            <a:ext cx="14378526" cy="271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0132" indent="-335066" lvl="1">
              <a:lnSpc>
                <a:spcPts val="4345"/>
              </a:lnSpc>
              <a:buFont typeface="Arial"/>
              <a:buChar char="•"/>
            </a:pPr>
            <a:r>
              <a:rPr lang="en-US" sz="31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Used Flexbox and Grid for responsive layouts.</a:t>
            </a:r>
          </a:p>
          <a:p>
            <a:pPr algn="just" marL="670132" indent="-335066" lvl="1">
              <a:lnSpc>
                <a:spcPts val="4345"/>
              </a:lnSpc>
              <a:buFont typeface="Arial"/>
              <a:buChar char="•"/>
            </a:pPr>
            <a:r>
              <a:rPr lang="en-US" sz="31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Custom fonts via Google Fonts.</a:t>
            </a:r>
          </a:p>
          <a:p>
            <a:pPr algn="just" marL="670132" indent="-335066" lvl="1">
              <a:lnSpc>
                <a:spcPts val="4345"/>
              </a:lnSpc>
              <a:buFont typeface="Arial"/>
              <a:buChar char="•"/>
            </a:pPr>
            <a:r>
              <a:rPr lang="en-US" sz="31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Smooth transitions and hover effects.</a:t>
            </a:r>
          </a:p>
          <a:p>
            <a:pPr algn="just" marL="670132" indent="-335066" lvl="1">
              <a:lnSpc>
                <a:spcPts val="4345"/>
              </a:lnSpc>
              <a:buFont typeface="Arial"/>
              <a:buChar char="•"/>
            </a:pPr>
            <a:r>
              <a:rPr lang="en-US" sz="3103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Used pseudo-classes (:hover, :nth-child) to enhance interactivity.</a:t>
            </a:r>
          </a:p>
          <a:p>
            <a:pPr algn="just">
              <a:lnSpc>
                <a:spcPts val="43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46362"/>
            <a:ext cx="8418005" cy="313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CHALLENGES FACED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0319253" y="0"/>
            <a:ext cx="0" cy="1028700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935194"/>
            <a:ext cx="2785119" cy="1208306"/>
            <a:chOff x="0" y="0"/>
            <a:chExt cx="733529" cy="318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3529" cy="318237"/>
            </a:xfrm>
            <a:custGeom>
              <a:avLst/>
              <a:gdLst/>
              <a:ahLst/>
              <a:cxnLst/>
              <a:rect r="r" b="b" t="t" l="l"/>
              <a:pathLst>
                <a:path h="318237" w="733529">
                  <a:moveTo>
                    <a:pt x="66714" y="0"/>
                  </a:moveTo>
                  <a:lnTo>
                    <a:pt x="666815" y="0"/>
                  </a:lnTo>
                  <a:cubicBezTo>
                    <a:pt x="703660" y="0"/>
                    <a:pt x="733529" y="29869"/>
                    <a:pt x="733529" y="66714"/>
                  </a:cubicBezTo>
                  <a:lnTo>
                    <a:pt x="733529" y="251523"/>
                  </a:lnTo>
                  <a:cubicBezTo>
                    <a:pt x="733529" y="269217"/>
                    <a:pt x="726501" y="286186"/>
                    <a:pt x="713989" y="298697"/>
                  </a:cubicBezTo>
                  <a:cubicBezTo>
                    <a:pt x="701478" y="311208"/>
                    <a:pt x="684509" y="318237"/>
                    <a:pt x="666815" y="318237"/>
                  </a:cubicBezTo>
                  <a:lnTo>
                    <a:pt x="66714" y="318237"/>
                  </a:lnTo>
                  <a:cubicBezTo>
                    <a:pt x="49020" y="318237"/>
                    <a:pt x="32051" y="311208"/>
                    <a:pt x="19540" y="298697"/>
                  </a:cubicBezTo>
                  <a:cubicBezTo>
                    <a:pt x="7029" y="286186"/>
                    <a:pt x="0" y="269217"/>
                    <a:pt x="0" y="251523"/>
                  </a:cubicBezTo>
                  <a:lnTo>
                    <a:pt x="0" y="66714"/>
                  </a:lnTo>
                  <a:cubicBezTo>
                    <a:pt x="0" y="49020"/>
                    <a:pt x="7029" y="32051"/>
                    <a:pt x="19540" y="19540"/>
                  </a:cubicBezTo>
                  <a:cubicBezTo>
                    <a:pt x="32051" y="7029"/>
                    <a:pt x="49020" y="0"/>
                    <a:pt x="66714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733529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OBSTACLES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0" y="6498346"/>
            <a:ext cx="10319253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319253" y="5143500"/>
            <a:ext cx="8032636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372310" y="1375003"/>
            <a:ext cx="5663569" cy="2461078"/>
          </a:xfrm>
          <a:custGeom>
            <a:avLst/>
            <a:gdLst/>
            <a:ahLst/>
            <a:cxnLst/>
            <a:rect r="r" b="b" t="t" l="l"/>
            <a:pathLst>
              <a:path h="2461078" w="5663569">
                <a:moveTo>
                  <a:pt x="0" y="0"/>
                </a:moveTo>
                <a:lnTo>
                  <a:pt x="5663569" y="0"/>
                </a:lnTo>
                <a:lnTo>
                  <a:pt x="5663569" y="2461078"/>
                </a:lnTo>
                <a:lnTo>
                  <a:pt x="0" y="2461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658305" y="6448425"/>
            <a:ext cx="5600995" cy="2596825"/>
          </a:xfrm>
          <a:custGeom>
            <a:avLst/>
            <a:gdLst/>
            <a:ahLst/>
            <a:cxnLst/>
            <a:rect r="r" b="b" t="t" l="l"/>
            <a:pathLst>
              <a:path h="2596825" w="5600995">
                <a:moveTo>
                  <a:pt x="0" y="0"/>
                </a:moveTo>
                <a:lnTo>
                  <a:pt x="5600995" y="0"/>
                </a:lnTo>
                <a:lnTo>
                  <a:pt x="5600995" y="2596825"/>
                </a:lnTo>
                <a:lnTo>
                  <a:pt x="0" y="25968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6276" y="6822735"/>
            <a:ext cx="9122853" cy="326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3683" indent="-336841" lvl="1">
              <a:lnSpc>
                <a:spcPts val="4368"/>
              </a:lnSpc>
              <a:buFont typeface="Arial"/>
              <a:buChar char="•"/>
            </a:pPr>
            <a:r>
              <a:rPr lang="en-US" sz="312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Integrate different pages in one.</a:t>
            </a:r>
          </a:p>
          <a:p>
            <a:pPr algn="just" marL="673683" indent="-336841" lvl="1">
              <a:lnSpc>
                <a:spcPts val="4368"/>
              </a:lnSpc>
              <a:buFont typeface="Arial"/>
              <a:buChar char="•"/>
            </a:pPr>
            <a:r>
              <a:rPr lang="en-US" sz="312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Aligning elements consistently across screen sizes.</a:t>
            </a:r>
          </a:p>
          <a:p>
            <a:pPr algn="just" marL="673683" indent="-336841" lvl="1">
              <a:lnSpc>
                <a:spcPts val="4368"/>
              </a:lnSpc>
              <a:buFont typeface="Arial"/>
              <a:buChar char="•"/>
            </a:pPr>
            <a:r>
              <a:rPr lang="en-US" sz="312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Managing spacing and layout.</a:t>
            </a:r>
          </a:p>
          <a:p>
            <a:pPr algn="just" marL="673683" indent="-336841" lvl="1">
              <a:lnSpc>
                <a:spcPts val="4368"/>
              </a:lnSpc>
              <a:buFont typeface="Arial"/>
              <a:buChar char="•"/>
            </a:pPr>
            <a:r>
              <a:rPr lang="en-US" sz="312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Not found the proper images.</a:t>
            </a:r>
          </a:p>
          <a:p>
            <a:pPr algn="just">
              <a:lnSpc>
                <a:spcPts val="43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99261"/>
            <a:ext cx="18288000" cy="12169833"/>
          </a:xfrm>
          <a:custGeom>
            <a:avLst/>
            <a:gdLst/>
            <a:ahLst/>
            <a:cxnLst/>
            <a:rect r="r" b="b" t="t" l="l"/>
            <a:pathLst>
              <a:path h="12169833" w="18288000">
                <a:moveTo>
                  <a:pt x="0" y="0"/>
                </a:moveTo>
                <a:lnTo>
                  <a:pt x="18288000" y="0"/>
                </a:lnTo>
                <a:lnTo>
                  <a:pt x="18288000" y="12169833"/>
                </a:lnTo>
                <a:lnTo>
                  <a:pt x="0" y="121698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17163" y="2097522"/>
            <a:ext cx="3241259" cy="1208306"/>
            <a:chOff x="0" y="0"/>
            <a:chExt cx="853665" cy="3182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3665" cy="318237"/>
            </a:xfrm>
            <a:custGeom>
              <a:avLst/>
              <a:gdLst/>
              <a:ahLst/>
              <a:cxnLst/>
              <a:rect r="r" b="b" t="t" l="l"/>
              <a:pathLst>
                <a:path h="318237" w="853665">
                  <a:moveTo>
                    <a:pt x="57325" y="0"/>
                  </a:moveTo>
                  <a:lnTo>
                    <a:pt x="796340" y="0"/>
                  </a:lnTo>
                  <a:cubicBezTo>
                    <a:pt x="828000" y="0"/>
                    <a:pt x="853665" y="25665"/>
                    <a:pt x="853665" y="57325"/>
                  </a:cubicBezTo>
                  <a:lnTo>
                    <a:pt x="853665" y="260912"/>
                  </a:lnTo>
                  <a:cubicBezTo>
                    <a:pt x="853665" y="276115"/>
                    <a:pt x="847625" y="290696"/>
                    <a:pt x="836875" y="301447"/>
                  </a:cubicBezTo>
                  <a:cubicBezTo>
                    <a:pt x="826124" y="312197"/>
                    <a:pt x="811543" y="318237"/>
                    <a:pt x="796340" y="318237"/>
                  </a:cubicBezTo>
                  <a:lnTo>
                    <a:pt x="57325" y="318237"/>
                  </a:lnTo>
                  <a:cubicBezTo>
                    <a:pt x="42122" y="318237"/>
                    <a:pt x="27541" y="312197"/>
                    <a:pt x="16790" y="301447"/>
                  </a:cubicBezTo>
                  <a:cubicBezTo>
                    <a:pt x="6040" y="290696"/>
                    <a:pt x="0" y="276115"/>
                    <a:pt x="0" y="260912"/>
                  </a:cubicBezTo>
                  <a:lnTo>
                    <a:pt x="0" y="57325"/>
                  </a:lnTo>
                  <a:cubicBezTo>
                    <a:pt x="0" y="42122"/>
                    <a:pt x="6040" y="27541"/>
                    <a:pt x="16790" y="16790"/>
                  </a:cubicBezTo>
                  <a:cubicBezTo>
                    <a:pt x="27541" y="6040"/>
                    <a:pt x="42122" y="0"/>
                    <a:pt x="57325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853665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PIONEERING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9153525" y="3974933"/>
            <a:ext cx="0" cy="6505437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 flipV="true">
            <a:off x="9525" y="3974933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316104" y="4785975"/>
            <a:ext cx="6487967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LEARNINGS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4479" y="7142072"/>
            <a:ext cx="8555346" cy="274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2104" indent="-341052" lvl="1">
              <a:lnSpc>
                <a:spcPts val="4423"/>
              </a:lnSpc>
              <a:buFont typeface="Arial"/>
              <a:buChar char="•"/>
            </a:pPr>
            <a:r>
              <a:rPr lang="en-US" sz="315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Gained a deeper understanding of HTML5 and CSS3.</a:t>
            </a:r>
          </a:p>
          <a:p>
            <a:pPr algn="just" marL="682104" indent="-341052" lvl="1">
              <a:lnSpc>
                <a:spcPts val="4423"/>
              </a:lnSpc>
              <a:buFont typeface="Arial"/>
              <a:buChar char="•"/>
            </a:pPr>
            <a:r>
              <a:rPr lang="en-US" sz="315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to integrate different HTML pages.</a:t>
            </a:r>
          </a:p>
          <a:p>
            <a:pPr algn="just" marL="682104" indent="-341052" lvl="1">
              <a:lnSpc>
                <a:spcPts val="4423"/>
              </a:lnSpc>
              <a:buFont typeface="Arial"/>
              <a:buChar char="•"/>
            </a:pPr>
            <a:r>
              <a:rPr lang="en-US" sz="315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How to use documentation properly</a:t>
            </a:r>
          </a:p>
          <a:p>
            <a:pPr algn="just">
              <a:lnSpc>
                <a:spcPts val="4423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>
            <a:off x="0" y="6502859"/>
            <a:ext cx="18297525" cy="67713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153525" y="5143500"/>
            <a:ext cx="0" cy="514350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60642" y="1142496"/>
            <a:ext cx="13985766" cy="156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6"/>
              </a:lnSpc>
            </a:pPr>
            <a:r>
              <a:rPr lang="en-US" sz="104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FUTURE IMPROVEMENTS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68549" y="2416995"/>
            <a:ext cx="4569953" cy="1208306"/>
            <a:chOff x="0" y="0"/>
            <a:chExt cx="1203609" cy="3182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3609" cy="318237"/>
            </a:xfrm>
            <a:custGeom>
              <a:avLst/>
              <a:gdLst/>
              <a:ahLst/>
              <a:cxnLst/>
              <a:rect r="r" b="b" t="t" l="l"/>
              <a:pathLst>
                <a:path h="318237" w="1203609">
                  <a:moveTo>
                    <a:pt x="40658" y="0"/>
                  </a:moveTo>
                  <a:lnTo>
                    <a:pt x="1162951" y="0"/>
                  </a:lnTo>
                  <a:cubicBezTo>
                    <a:pt x="1173734" y="0"/>
                    <a:pt x="1184075" y="4284"/>
                    <a:pt x="1191700" y="11909"/>
                  </a:cubicBezTo>
                  <a:cubicBezTo>
                    <a:pt x="1199325" y="19533"/>
                    <a:pt x="1203609" y="29875"/>
                    <a:pt x="1203609" y="40658"/>
                  </a:cubicBezTo>
                  <a:lnTo>
                    <a:pt x="1203609" y="277579"/>
                  </a:lnTo>
                  <a:cubicBezTo>
                    <a:pt x="1203609" y="300034"/>
                    <a:pt x="1185406" y="318237"/>
                    <a:pt x="1162951" y="318237"/>
                  </a:cubicBezTo>
                  <a:lnTo>
                    <a:pt x="40658" y="318237"/>
                  </a:lnTo>
                  <a:cubicBezTo>
                    <a:pt x="29875" y="318237"/>
                    <a:pt x="19533" y="313953"/>
                    <a:pt x="11909" y="306328"/>
                  </a:cubicBezTo>
                  <a:cubicBezTo>
                    <a:pt x="4284" y="298704"/>
                    <a:pt x="0" y="288362"/>
                    <a:pt x="0" y="277579"/>
                  </a:cubicBezTo>
                  <a:lnTo>
                    <a:pt x="0" y="40658"/>
                  </a:lnTo>
                  <a:cubicBezTo>
                    <a:pt x="0" y="29875"/>
                    <a:pt x="4284" y="19533"/>
                    <a:pt x="11909" y="11909"/>
                  </a:cubicBezTo>
                  <a:cubicBezTo>
                    <a:pt x="19533" y="4284"/>
                    <a:pt x="29875" y="0"/>
                    <a:pt x="40658" y="0"/>
                  </a:cubicBezTo>
                  <a:close/>
                </a:path>
              </a:pathLst>
            </a:custGeom>
            <a:solidFill>
              <a:srgbClr val="EDE339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203609" cy="413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PROGRESS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6154690"/>
            <a:ext cx="7399207" cy="3121120"/>
          </a:xfrm>
          <a:custGeom>
            <a:avLst/>
            <a:gdLst/>
            <a:ahLst/>
            <a:cxnLst/>
            <a:rect r="r" b="b" t="t" l="l"/>
            <a:pathLst>
              <a:path h="3121120" w="7399207">
                <a:moveTo>
                  <a:pt x="0" y="0"/>
                </a:moveTo>
                <a:lnTo>
                  <a:pt x="7399207" y="0"/>
                </a:lnTo>
                <a:lnTo>
                  <a:pt x="7399207" y="3121120"/>
                </a:lnTo>
                <a:lnTo>
                  <a:pt x="0" y="3121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153525" y="4670625"/>
            <a:ext cx="9134475" cy="4983854"/>
            <a:chOff x="0" y="0"/>
            <a:chExt cx="12179300" cy="664513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12179300" cy="965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922"/>
                </a:lnSpc>
                <a:spcBef>
                  <a:spcPct val="0"/>
                </a:spcBef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12415"/>
              <a:ext cx="11891476" cy="483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6995" indent="-323498" lvl="1">
                <a:lnSpc>
                  <a:spcPts val="4195"/>
                </a:lnSpc>
                <a:buFont typeface="Arial"/>
                <a:buChar char="•"/>
              </a:pPr>
              <a:r>
                <a:rPr lang="en-US" sz="2996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Add JavaScript for interactivity (like image slider).</a:t>
              </a:r>
            </a:p>
            <a:p>
              <a:pPr algn="just" marL="646995" indent="-323498" lvl="1">
                <a:lnSpc>
                  <a:spcPts val="4195"/>
                </a:lnSpc>
                <a:buFont typeface="Arial"/>
                <a:buChar char="•"/>
              </a:pPr>
              <a:r>
                <a:rPr lang="en-US" sz="2996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Explore using frameworks like Bootstrap or Tailwind CSS.</a:t>
              </a:r>
            </a:p>
            <a:p>
              <a:pPr algn="just" marL="646995" indent="-323498" lvl="1">
                <a:lnSpc>
                  <a:spcPts val="4195"/>
                </a:lnSpc>
                <a:buFont typeface="Arial"/>
                <a:buChar char="•"/>
              </a:pPr>
              <a:r>
                <a:rPr lang="en-US" sz="2996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Optimize images for faster loading.</a:t>
              </a:r>
            </a:p>
            <a:p>
              <a:pPr algn="just">
                <a:lnSpc>
                  <a:spcPts val="4195"/>
                </a:lnSpc>
              </a:pPr>
            </a:p>
            <a:p>
              <a:pPr algn="just">
                <a:lnSpc>
                  <a:spcPts val="419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 flipV="true">
            <a:off x="0" y="5153025"/>
            <a:ext cx="182880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DAGkWv80ewk</dc:identifier>
  <dcterms:modified xsi:type="dcterms:W3CDTF">2011-08-01T06:04:30Z</dcterms:modified>
  <cp:revision>1</cp:revision>
  <dc:title>Black White Illustrative Modern Automotive Mechanical Engineering Presentation</dc:title>
</cp:coreProperties>
</file>