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5"/>
  </p:notesMasterIdLst>
  <p:sldIdLst>
    <p:sldId id="715" r:id="rId2"/>
    <p:sldId id="716" r:id="rId3"/>
    <p:sldId id="714" r:id="rId4"/>
    <p:sldId id="717" r:id="rId5"/>
    <p:sldId id="718" r:id="rId6"/>
    <p:sldId id="719" r:id="rId7"/>
    <p:sldId id="720" r:id="rId8"/>
    <p:sldId id="721" r:id="rId9"/>
    <p:sldId id="722" r:id="rId10"/>
    <p:sldId id="723" r:id="rId11"/>
    <p:sldId id="724" r:id="rId12"/>
    <p:sldId id="725"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3447" autoAdjust="0"/>
  </p:normalViewPr>
  <p:slideViewPr>
    <p:cSldViewPr snapToGrid="0">
      <p:cViewPr>
        <p:scale>
          <a:sx n="66" d="100"/>
          <a:sy n="66" d="100"/>
        </p:scale>
        <p:origin x="684" y="12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C6BFC-E5ED-4762-98BA-EBE5F7FBD266}" type="doc">
      <dgm:prSet loTypeId="urn:microsoft.com/office/officeart/2005/8/layout/process5" loCatId="process" qsTypeId="urn:microsoft.com/office/officeart/2005/8/quickstyle/3d5" qsCatId="3D" csTypeId="urn:microsoft.com/office/officeart/2005/8/colors/accent3_2" csCatId="accent3" phldr="1"/>
      <dgm:spPr/>
      <dgm:t>
        <a:bodyPr/>
        <a:lstStyle/>
        <a:p>
          <a:endParaRPr lang="en-US"/>
        </a:p>
      </dgm:t>
    </dgm:pt>
    <dgm:pt modelId="{CDBE88EE-F64A-4094-93D3-42DD15E4E510}">
      <dgm:prSet phldrT="[Text]"/>
      <dgm:spPr/>
      <dgm:t>
        <a:bodyPr/>
        <a:lstStyle/>
        <a:p>
          <a:r>
            <a:rPr lang="en-US" dirty="0" smtClean="0"/>
            <a:t>Step -1 Data Collection</a:t>
          </a:r>
          <a:endParaRPr lang="en-US" dirty="0"/>
        </a:p>
      </dgm:t>
    </dgm:pt>
    <dgm:pt modelId="{4735C802-FCA1-4F8F-AA69-ECFEA56DD13A}" type="parTrans" cxnId="{32374AC1-8D6D-4A21-8FF4-A48B7251E9EE}">
      <dgm:prSet/>
      <dgm:spPr/>
      <dgm:t>
        <a:bodyPr/>
        <a:lstStyle/>
        <a:p>
          <a:endParaRPr lang="en-US"/>
        </a:p>
      </dgm:t>
    </dgm:pt>
    <dgm:pt modelId="{899C7D6C-8700-46A4-8732-104DB27DBD51}" type="sibTrans" cxnId="{32374AC1-8D6D-4A21-8FF4-A48B7251E9EE}">
      <dgm:prSet/>
      <dgm:spPr/>
      <dgm:t>
        <a:bodyPr/>
        <a:lstStyle/>
        <a:p>
          <a:endParaRPr lang="en-US"/>
        </a:p>
      </dgm:t>
    </dgm:pt>
    <dgm:pt modelId="{440FCD0F-E41E-4874-B6CA-31994C093D92}">
      <dgm:prSet phldrT="[Text]"/>
      <dgm:spPr/>
      <dgm:t>
        <a:bodyPr/>
        <a:lstStyle/>
        <a:p>
          <a:r>
            <a:rPr lang="en-US" dirty="0" smtClean="0"/>
            <a:t>Step - 2 </a:t>
          </a:r>
          <a:r>
            <a:rPr lang="en-US" dirty="0" smtClean="0"/>
            <a:t>Exploratory Data Analysis</a:t>
          </a:r>
          <a:endParaRPr lang="en-US" dirty="0"/>
        </a:p>
      </dgm:t>
    </dgm:pt>
    <dgm:pt modelId="{6420E399-BF74-42EF-AB13-7C8602D41F5A}" type="parTrans" cxnId="{E03BD932-08A6-4E17-9E37-EFE6DC1B42E1}">
      <dgm:prSet/>
      <dgm:spPr/>
      <dgm:t>
        <a:bodyPr/>
        <a:lstStyle/>
        <a:p>
          <a:endParaRPr lang="en-US"/>
        </a:p>
      </dgm:t>
    </dgm:pt>
    <dgm:pt modelId="{83EE601D-D52E-462E-9101-C7AC4D9F7FFF}" type="sibTrans" cxnId="{E03BD932-08A6-4E17-9E37-EFE6DC1B42E1}">
      <dgm:prSet/>
      <dgm:spPr/>
      <dgm:t>
        <a:bodyPr/>
        <a:lstStyle/>
        <a:p>
          <a:endParaRPr lang="en-US"/>
        </a:p>
      </dgm:t>
    </dgm:pt>
    <dgm:pt modelId="{FC8085CF-D526-4502-A199-0F73246B3C66}">
      <dgm:prSet phldrT="[Text]"/>
      <dgm:spPr/>
      <dgm:t>
        <a:bodyPr/>
        <a:lstStyle/>
        <a:p>
          <a:r>
            <a:rPr lang="en-US" dirty="0" smtClean="0"/>
            <a:t>Step – 3 Preprocessing</a:t>
          </a:r>
          <a:endParaRPr lang="en-US" dirty="0"/>
        </a:p>
      </dgm:t>
    </dgm:pt>
    <dgm:pt modelId="{0BF369B4-9C2C-43D0-8B30-1C5A9A57AD4E}" type="parTrans" cxnId="{12754E1E-5E99-4574-92B9-3BE7474DF976}">
      <dgm:prSet/>
      <dgm:spPr/>
      <dgm:t>
        <a:bodyPr/>
        <a:lstStyle/>
        <a:p>
          <a:endParaRPr lang="en-US"/>
        </a:p>
      </dgm:t>
    </dgm:pt>
    <dgm:pt modelId="{8202A57D-B1FB-4B50-96A8-F9DF3CF4B4DF}" type="sibTrans" cxnId="{12754E1E-5E99-4574-92B9-3BE7474DF976}">
      <dgm:prSet/>
      <dgm:spPr/>
      <dgm:t>
        <a:bodyPr/>
        <a:lstStyle/>
        <a:p>
          <a:endParaRPr lang="en-US"/>
        </a:p>
      </dgm:t>
    </dgm:pt>
    <dgm:pt modelId="{0F8FAFD7-6E9C-4A01-8A8E-39E82454C355}">
      <dgm:prSet phldrT="[Text]"/>
      <dgm:spPr/>
      <dgm:t>
        <a:bodyPr/>
        <a:lstStyle/>
        <a:p>
          <a:r>
            <a:rPr lang="en-US" dirty="0" smtClean="0"/>
            <a:t>Step – 4 Split Train  And Test Data</a:t>
          </a:r>
          <a:endParaRPr lang="en-US" dirty="0"/>
        </a:p>
      </dgm:t>
    </dgm:pt>
    <dgm:pt modelId="{591340A8-1184-4339-ABBB-8FAFD3C43786}" type="parTrans" cxnId="{108021D4-FF9C-4FA3-BF11-77FF8667A441}">
      <dgm:prSet/>
      <dgm:spPr/>
      <dgm:t>
        <a:bodyPr/>
        <a:lstStyle/>
        <a:p>
          <a:endParaRPr lang="en-US"/>
        </a:p>
      </dgm:t>
    </dgm:pt>
    <dgm:pt modelId="{E54AD057-114A-4ECE-9E7F-795003DD2815}" type="sibTrans" cxnId="{108021D4-FF9C-4FA3-BF11-77FF8667A441}">
      <dgm:prSet/>
      <dgm:spPr/>
      <dgm:t>
        <a:bodyPr/>
        <a:lstStyle/>
        <a:p>
          <a:endParaRPr lang="en-US"/>
        </a:p>
      </dgm:t>
    </dgm:pt>
    <dgm:pt modelId="{E183DD57-A702-4543-8AD0-F535C2131A26}">
      <dgm:prSet phldrT="[Text]"/>
      <dgm:spPr/>
      <dgm:t>
        <a:bodyPr/>
        <a:lstStyle/>
        <a:p>
          <a:r>
            <a:rPr lang="en-US" dirty="0" smtClean="0"/>
            <a:t>Step – 5 </a:t>
          </a:r>
          <a:r>
            <a:rPr lang="en-US" dirty="0" smtClean="0"/>
            <a:t>Model Selection and Model Training</a:t>
          </a:r>
          <a:endParaRPr lang="en-US" dirty="0"/>
        </a:p>
      </dgm:t>
    </dgm:pt>
    <dgm:pt modelId="{B2E313EB-6D48-4676-B47F-8BB49AFC3FED}" type="parTrans" cxnId="{F2527551-D623-4057-A48A-079C9026927C}">
      <dgm:prSet/>
      <dgm:spPr/>
      <dgm:t>
        <a:bodyPr/>
        <a:lstStyle/>
        <a:p>
          <a:endParaRPr lang="en-US"/>
        </a:p>
      </dgm:t>
    </dgm:pt>
    <dgm:pt modelId="{3938ACBC-89D6-4F51-BAB4-DAF88C1BB091}" type="sibTrans" cxnId="{F2527551-D623-4057-A48A-079C9026927C}">
      <dgm:prSet/>
      <dgm:spPr/>
      <dgm:t>
        <a:bodyPr/>
        <a:lstStyle/>
        <a:p>
          <a:endParaRPr lang="en-US"/>
        </a:p>
      </dgm:t>
    </dgm:pt>
    <dgm:pt modelId="{F658F005-1491-48E7-A4C9-C09E790B250B}">
      <dgm:prSet phldrT="[Text]"/>
      <dgm:spPr/>
      <dgm:t>
        <a:bodyPr/>
        <a:lstStyle/>
        <a:p>
          <a:r>
            <a:rPr lang="en-US" dirty="0" smtClean="0"/>
            <a:t>Step – 6 </a:t>
          </a:r>
          <a:r>
            <a:rPr lang="en-US" dirty="0" smtClean="0"/>
            <a:t>Model Evaluation</a:t>
          </a:r>
          <a:endParaRPr lang="en-US" dirty="0"/>
        </a:p>
      </dgm:t>
    </dgm:pt>
    <dgm:pt modelId="{F6036F50-73C5-454D-9742-60E713C25DCD}" type="parTrans" cxnId="{D24A635C-2A8F-4008-BDD9-D612AC1542B9}">
      <dgm:prSet/>
      <dgm:spPr/>
      <dgm:t>
        <a:bodyPr/>
        <a:lstStyle/>
        <a:p>
          <a:endParaRPr lang="en-US"/>
        </a:p>
      </dgm:t>
    </dgm:pt>
    <dgm:pt modelId="{1252D198-DE72-4858-BE32-83E091089243}" type="sibTrans" cxnId="{D24A635C-2A8F-4008-BDD9-D612AC1542B9}">
      <dgm:prSet/>
      <dgm:spPr/>
      <dgm:t>
        <a:bodyPr/>
        <a:lstStyle/>
        <a:p>
          <a:endParaRPr lang="en-US"/>
        </a:p>
      </dgm:t>
    </dgm:pt>
    <dgm:pt modelId="{C1AE8156-BE4B-4799-82E1-FB36967B021E}" type="pres">
      <dgm:prSet presAssocID="{12FC6BFC-E5ED-4762-98BA-EBE5F7FBD266}" presName="diagram" presStyleCnt="0">
        <dgm:presLayoutVars>
          <dgm:dir/>
          <dgm:resizeHandles val="exact"/>
        </dgm:presLayoutVars>
      </dgm:prSet>
      <dgm:spPr/>
    </dgm:pt>
    <dgm:pt modelId="{587F263E-56CA-4091-8CE3-7FE4593245AF}" type="pres">
      <dgm:prSet presAssocID="{CDBE88EE-F64A-4094-93D3-42DD15E4E510}" presName="node" presStyleLbl="node1" presStyleIdx="0" presStyleCnt="6">
        <dgm:presLayoutVars>
          <dgm:bulletEnabled val="1"/>
        </dgm:presLayoutVars>
      </dgm:prSet>
      <dgm:spPr/>
    </dgm:pt>
    <dgm:pt modelId="{AAD5F95A-68B4-40F5-8A93-42C070279DBF}" type="pres">
      <dgm:prSet presAssocID="{899C7D6C-8700-46A4-8732-104DB27DBD51}" presName="sibTrans" presStyleLbl="sibTrans2D1" presStyleIdx="0" presStyleCnt="5"/>
      <dgm:spPr/>
    </dgm:pt>
    <dgm:pt modelId="{DE42775E-6F6B-4316-A001-171F8B1835AE}" type="pres">
      <dgm:prSet presAssocID="{899C7D6C-8700-46A4-8732-104DB27DBD51}" presName="connectorText" presStyleLbl="sibTrans2D1" presStyleIdx="0" presStyleCnt="5"/>
      <dgm:spPr/>
    </dgm:pt>
    <dgm:pt modelId="{02670BA3-9B50-4EC1-BDED-48FB2ED07F16}" type="pres">
      <dgm:prSet presAssocID="{440FCD0F-E41E-4874-B6CA-31994C093D92}" presName="node" presStyleLbl="node1" presStyleIdx="1" presStyleCnt="6">
        <dgm:presLayoutVars>
          <dgm:bulletEnabled val="1"/>
        </dgm:presLayoutVars>
      </dgm:prSet>
      <dgm:spPr/>
    </dgm:pt>
    <dgm:pt modelId="{0585A8E8-716B-4884-88B0-FB5B6DE1BF25}" type="pres">
      <dgm:prSet presAssocID="{83EE601D-D52E-462E-9101-C7AC4D9F7FFF}" presName="sibTrans" presStyleLbl="sibTrans2D1" presStyleIdx="1" presStyleCnt="5"/>
      <dgm:spPr/>
    </dgm:pt>
    <dgm:pt modelId="{61D41366-BFFD-4184-AC46-90FA31CC8E3D}" type="pres">
      <dgm:prSet presAssocID="{83EE601D-D52E-462E-9101-C7AC4D9F7FFF}" presName="connectorText" presStyleLbl="sibTrans2D1" presStyleIdx="1" presStyleCnt="5"/>
      <dgm:spPr/>
    </dgm:pt>
    <dgm:pt modelId="{387A3C8A-23E7-452C-B19B-CD20F1C2A021}" type="pres">
      <dgm:prSet presAssocID="{FC8085CF-D526-4502-A199-0F73246B3C66}" presName="node" presStyleLbl="node1" presStyleIdx="2" presStyleCnt="6">
        <dgm:presLayoutVars>
          <dgm:bulletEnabled val="1"/>
        </dgm:presLayoutVars>
      </dgm:prSet>
      <dgm:spPr/>
    </dgm:pt>
    <dgm:pt modelId="{20C25323-6971-4856-960A-CD15408B5B6E}" type="pres">
      <dgm:prSet presAssocID="{8202A57D-B1FB-4B50-96A8-F9DF3CF4B4DF}" presName="sibTrans" presStyleLbl="sibTrans2D1" presStyleIdx="2" presStyleCnt="5"/>
      <dgm:spPr/>
    </dgm:pt>
    <dgm:pt modelId="{9331F07C-518A-4D52-BD9B-9D32A1102F7D}" type="pres">
      <dgm:prSet presAssocID="{8202A57D-B1FB-4B50-96A8-F9DF3CF4B4DF}" presName="connectorText" presStyleLbl="sibTrans2D1" presStyleIdx="2" presStyleCnt="5"/>
      <dgm:spPr/>
    </dgm:pt>
    <dgm:pt modelId="{2CE82F1A-14F5-4BFD-BC22-4ACC87AFB81E}" type="pres">
      <dgm:prSet presAssocID="{0F8FAFD7-6E9C-4A01-8A8E-39E82454C355}" presName="node" presStyleLbl="node1" presStyleIdx="3" presStyleCnt="6">
        <dgm:presLayoutVars>
          <dgm:bulletEnabled val="1"/>
        </dgm:presLayoutVars>
      </dgm:prSet>
      <dgm:spPr/>
    </dgm:pt>
    <dgm:pt modelId="{2B2E923B-17B3-472E-805C-4879EEEF8C7E}" type="pres">
      <dgm:prSet presAssocID="{E54AD057-114A-4ECE-9E7F-795003DD2815}" presName="sibTrans" presStyleLbl="sibTrans2D1" presStyleIdx="3" presStyleCnt="5"/>
      <dgm:spPr/>
    </dgm:pt>
    <dgm:pt modelId="{D2CBB766-57ED-4122-97DC-872FA0AF23C8}" type="pres">
      <dgm:prSet presAssocID="{E54AD057-114A-4ECE-9E7F-795003DD2815}" presName="connectorText" presStyleLbl="sibTrans2D1" presStyleIdx="3" presStyleCnt="5"/>
      <dgm:spPr/>
    </dgm:pt>
    <dgm:pt modelId="{7B06EA89-8C70-43D3-AE77-39046FB5058B}" type="pres">
      <dgm:prSet presAssocID="{E183DD57-A702-4543-8AD0-F535C2131A26}" presName="node" presStyleLbl="node1" presStyleIdx="4" presStyleCnt="6">
        <dgm:presLayoutVars>
          <dgm:bulletEnabled val="1"/>
        </dgm:presLayoutVars>
      </dgm:prSet>
      <dgm:spPr/>
    </dgm:pt>
    <dgm:pt modelId="{0D890FB4-72A9-402B-9773-47B4E574BC21}" type="pres">
      <dgm:prSet presAssocID="{3938ACBC-89D6-4F51-BAB4-DAF88C1BB091}" presName="sibTrans" presStyleLbl="sibTrans2D1" presStyleIdx="4" presStyleCnt="5"/>
      <dgm:spPr/>
    </dgm:pt>
    <dgm:pt modelId="{4B4064FB-7C3E-49D2-902A-A53A5E88D72C}" type="pres">
      <dgm:prSet presAssocID="{3938ACBC-89D6-4F51-BAB4-DAF88C1BB091}" presName="connectorText" presStyleLbl="sibTrans2D1" presStyleIdx="4" presStyleCnt="5"/>
      <dgm:spPr/>
    </dgm:pt>
    <dgm:pt modelId="{70E6889D-296F-4BB2-8984-6051037ECB20}" type="pres">
      <dgm:prSet presAssocID="{F658F005-1491-48E7-A4C9-C09E790B250B}" presName="node" presStyleLbl="node1" presStyleIdx="5" presStyleCnt="6">
        <dgm:presLayoutVars>
          <dgm:bulletEnabled val="1"/>
        </dgm:presLayoutVars>
      </dgm:prSet>
      <dgm:spPr/>
    </dgm:pt>
  </dgm:ptLst>
  <dgm:cxnLst>
    <dgm:cxn modelId="{7F838726-60C6-4BC9-AEE3-796E447D6075}" type="presOf" srcId="{83EE601D-D52E-462E-9101-C7AC4D9F7FFF}" destId="{61D41366-BFFD-4184-AC46-90FA31CC8E3D}" srcOrd="1" destOrd="0" presId="urn:microsoft.com/office/officeart/2005/8/layout/process5"/>
    <dgm:cxn modelId="{E03BD932-08A6-4E17-9E37-EFE6DC1B42E1}" srcId="{12FC6BFC-E5ED-4762-98BA-EBE5F7FBD266}" destId="{440FCD0F-E41E-4874-B6CA-31994C093D92}" srcOrd="1" destOrd="0" parTransId="{6420E399-BF74-42EF-AB13-7C8602D41F5A}" sibTransId="{83EE601D-D52E-462E-9101-C7AC4D9F7FFF}"/>
    <dgm:cxn modelId="{03516211-D3F9-4700-A394-AEA10056AD5D}" type="presOf" srcId="{E54AD057-114A-4ECE-9E7F-795003DD2815}" destId="{2B2E923B-17B3-472E-805C-4879EEEF8C7E}" srcOrd="0" destOrd="0" presId="urn:microsoft.com/office/officeart/2005/8/layout/process5"/>
    <dgm:cxn modelId="{D1E32650-6D6D-4215-B0F2-E2F431DCFEA2}" type="presOf" srcId="{899C7D6C-8700-46A4-8732-104DB27DBD51}" destId="{DE42775E-6F6B-4316-A001-171F8B1835AE}" srcOrd="1" destOrd="0" presId="urn:microsoft.com/office/officeart/2005/8/layout/process5"/>
    <dgm:cxn modelId="{FBCE1193-7DE4-44E6-91E8-555736C3B56A}" type="presOf" srcId="{899C7D6C-8700-46A4-8732-104DB27DBD51}" destId="{AAD5F95A-68B4-40F5-8A93-42C070279DBF}" srcOrd="0" destOrd="0" presId="urn:microsoft.com/office/officeart/2005/8/layout/process5"/>
    <dgm:cxn modelId="{F2527551-D623-4057-A48A-079C9026927C}" srcId="{12FC6BFC-E5ED-4762-98BA-EBE5F7FBD266}" destId="{E183DD57-A702-4543-8AD0-F535C2131A26}" srcOrd="4" destOrd="0" parTransId="{B2E313EB-6D48-4676-B47F-8BB49AFC3FED}" sibTransId="{3938ACBC-89D6-4F51-BAB4-DAF88C1BB091}"/>
    <dgm:cxn modelId="{E9518850-3597-492A-A294-7F7B1E376902}" type="presOf" srcId="{0F8FAFD7-6E9C-4A01-8A8E-39E82454C355}" destId="{2CE82F1A-14F5-4BFD-BC22-4ACC87AFB81E}" srcOrd="0" destOrd="0" presId="urn:microsoft.com/office/officeart/2005/8/layout/process5"/>
    <dgm:cxn modelId="{E42A728A-8FD2-43DE-8851-F641124653E1}" type="presOf" srcId="{E183DD57-A702-4543-8AD0-F535C2131A26}" destId="{7B06EA89-8C70-43D3-AE77-39046FB5058B}" srcOrd="0" destOrd="0" presId="urn:microsoft.com/office/officeart/2005/8/layout/process5"/>
    <dgm:cxn modelId="{32374AC1-8D6D-4A21-8FF4-A48B7251E9EE}" srcId="{12FC6BFC-E5ED-4762-98BA-EBE5F7FBD266}" destId="{CDBE88EE-F64A-4094-93D3-42DD15E4E510}" srcOrd="0" destOrd="0" parTransId="{4735C802-FCA1-4F8F-AA69-ECFEA56DD13A}" sibTransId="{899C7D6C-8700-46A4-8732-104DB27DBD51}"/>
    <dgm:cxn modelId="{C61BC112-6E37-4AA1-B910-3D9E798EE9AF}" type="presOf" srcId="{12FC6BFC-E5ED-4762-98BA-EBE5F7FBD266}" destId="{C1AE8156-BE4B-4799-82E1-FB36967B021E}" srcOrd="0" destOrd="0" presId="urn:microsoft.com/office/officeart/2005/8/layout/process5"/>
    <dgm:cxn modelId="{518EDDDC-E32D-4082-99C5-D7DDFE7733F0}" type="presOf" srcId="{8202A57D-B1FB-4B50-96A8-F9DF3CF4B4DF}" destId="{9331F07C-518A-4D52-BD9B-9D32A1102F7D}" srcOrd="1" destOrd="0" presId="urn:microsoft.com/office/officeart/2005/8/layout/process5"/>
    <dgm:cxn modelId="{0D79138B-B1BD-4A77-BFFF-00DDF63E9D41}" type="presOf" srcId="{F658F005-1491-48E7-A4C9-C09E790B250B}" destId="{70E6889D-296F-4BB2-8984-6051037ECB20}" srcOrd="0" destOrd="0" presId="urn:microsoft.com/office/officeart/2005/8/layout/process5"/>
    <dgm:cxn modelId="{D24A635C-2A8F-4008-BDD9-D612AC1542B9}" srcId="{12FC6BFC-E5ED-4762-98BA-EBE5F7FBD266}" destId="{F658F005-1491-48E7-A4C9-C09E790B250B}" srcOrd="5" destOrd="0" parTransId="{F6036F50-73C5-454D-9742-60E713C25DCD}" sibTransId="{1252D198-DE72-4858-BE32-83E091089243}"/>
    <dgm:cxn modelId="{12754E1E-5E99-4574-92B9-3BE7474DF976}" srcId="{12FC6BFC-E5ED-4762-98BA-EBE5F7FBD266}" destId="{FC8085CF-D526-4502-A199-0F73246B3C66}" srcOrd="2" destOrd="0" parTransId="{0BF369B4-9C2C-43D0-8B30-1C5A9A57AD4E}" sibTransId="{8202A57D-B1FB-4B50-96A8-F9DF3CF4B4DF}"/>
    <dgm:cxn modelId="{2DEBFB35-C8B4-418E-A304-EE3A0ECC87C1}" type="presOf" srcId="{3938ACBC-89D6-4F51-BAB4-DAF88C1BB091}" destId="{4B4064FB-7C3E-49D2-902A-A53A5E88D72C}" srcOrd="1" destOrd="0" presId="urn:microsoft.com/office/officeart/2005/8/layout/process5"/>
    <dgm:cxn modelId="{1F40C2DA-56BF-4ADA-979C-2172685981A2}" type="presOf" srcId="{E54AD057-114A-4ECE-9E7F-795003DD2815}" destId="{D2CBB766-57ED-4122-97DC-872FA0AF23C8}" srcOrd="1" destOrd="0" presId="urn:microsoft.com/office/officeart/2005/8/layout/process5"/>
    <dgm:cxn modelId="{F3B7F039-6F86-49B0-845A-658BA5EB774E}" type="presOf" srcId="{83EE601D-D52E-462E-9101-C7AC4D9F7FFF}" destId="{0585A8E8-716B-4884-88B0-FB5B6DE1BF25}" srcOrd="0" destOrd="0" presId="urn:microsoft.com/office/officeart/2005/8/layout/process5"/>
    <dgm:cxn modelId="{D0331128-2F9E-4283-9DB7-5DA80994D81D}" type="presOf" srcId="{FC8085CF-D526-4502-A199-0F73246B3C66}" destId="{387A3C8A-23E7-452C-B19B-CD20F1C2A021}" srcOrd="0" destOrd="0" presId="urn:microsoft.com/office/officeart/2005/8/layout/process5"/>
    <dgm:cxn modelId="{B008CB66-B926-4FCE-9FD0-937473A0A290}" type="presOf" srcId="{3938ACBC-89D6-4F51-BAB4-DAF88C1BB091}" destId="{0D890FB4-72A9-402B-9773-47B4E574BC21}" srcOrd="0" destOrd="0" presId="urn:microsoft.com/office/officeart/2005/8/layout/process5"/>
    <dgm:cxn modelId="{A8467C5D-770F-4EAD-AB73-49E02EC1F13A}" type="presOf" srcId="{CDBE88EE-F64A-4094-93D3-42DD15E4E510}" destId="{587F263E-56CA-4091-8CE3-7FE4593245AF}" srcOrd="0" destOrd="0" presId="urn:microsoft.com/office/officeart/2005/8/layout/process5"/>
    <dgm:cxn modelId="{108021D4-FF9C-4FA3-BF11-77FF8667A441}" srcId="{12FC6BFC-E5ED-4762-98BA-EBE5F7FBD266}" destId="{0F8FAFD7-6E9C-4A01-8A8E-39E82454C355}" srcOrd="3" destOrd="0" parTransId="{591340A8-1184-4339-ABBB-8FAFD3C43786}" sibTransId="{E54AD057-114A-4ECE-9E7F-795003DD2815}"/>
    <dgm:cxn modelId="{02A85858-DC3D-4624-80AA-8E2E2AA9E784}" type="presOf" srcId="{8202A57D-B1FB-4B50-96A8-F9DF3CF4B4DF}" destId="{20C25323-6971-4856-960A-CD15408B5B6E}" srcOrd="0" destOrd="0" presId="urn:microsoft.com/office/officeart/2005/8/layout/process5"/>
    <dgm:cxn modelId="{39124D53-FB8D-46E5-817E-F0850827EED0}" type="presOf" srcId="{440FCD0F-E41E-4874-B6CA-31994C093D92}" destId="{02670BA3-9B50-4EC1-BDED-48FB2ED07F16}" srcOrd="0" destOrd="0" presId="urn:microsoft.com/office/officeart/2005/8/layout/process5"/>
    <dgm:cxn modelId="{14E1226C-71EF-4610-9208-8BBCF5A420E1}" type="presParOf" srcId="{C1AE8156-BE4B-4799-82E1-FB36967B021E}" destId="{587F263E-56CA-4091-8CE3-7FE4593245AF}" srcOrd="0" destOrd="0" presId="urn:microsoft.com/office/officeart/2005/8/layout/process5"/>
    <dgm:cxn modelId="{9E2BBC02-EFC2-4B8A-80EC-AB9E7BC1F454}" type="presParOf" srcId="{C1AE8156-BE4B-4799-82E1-FB36967B021E}" destId="{AAD5F95A-68B4-40F5-8A93-42C070279DBF}" srcOrd="1" destOrd="0" presId="urn:microsoft.com/office/officeart/2005/8/layout/process5"/>
    <dgm:cxn modelId="{E604D255-CBF1-465A-ACC0-055F886D9C74}" type="presParOf" srcId="{AAD5F95A-68B4-40F5-8A93-42C070279DBF}" destId="{DE42775E-6F6B-4316-A001-171F8B1835AE}" srcOrd="0" destOrd="0" presId="urn:microsoft.com/office/officeart/2005/8/layout/process5"/>
    <dgm:cxn modelId="{46CDB3A4-D951-4CC7-B506-FE64A8BC6251}" type="presParOf" srcId="{C1AE8156-BE4B-4799-82E1-FB36967B021E}" destId="{02670BA3-9B50-4EC1-BDED-48FB2ED07F16}" srcOrd="2" destOrd="0" presId="urn:microsoft.com/office/officeart/2005/8/layout/process5"/>
    <dgm:cxn modelId="{ACCA09C3-159F-4FA2-8FD3-FFCDDF20B42C}" type="presParOf" srcId="{C1AE8156-BE4B-4799-82E1-FB36967B021E}" destId="{0585A8E8-716B-4884-88B0-FB5B6DE1BF25}" srcOrd="3" destOrd="0" presId="urn:microsoft.com/office/officeart/2005/8/layout/process5"/>
    <dgm:cxn modelId="{D735EBDD-B2A2-4EA8-B7F6-810E75FC26C5}" type="presParOf" srcId="{0585A8E8-716B-4884-88B0-FB5B6DE1BF25}" destId="{61D41366-BFFD-4184-AC46-90FA31CC8E3D}" srcOrd="0" destOrd="0" presId="urn:microsoft.com/office/officeart/2005/8/layout/process5"/>
    <dgm:cxn modelId="{82AEB92B-E65F-45FC-BC33-F7087183A625}" type="presParOf" srcId="{C1AE8156-BE4B-4799-82E1-FB36967B021E}" destId="{387A3C8A-23E7-452C-B19B-CD20F1C2A021}" srcOrd="4" destOrd="0" presId="urn:microsoft.com/office/officeart/2005/8/layout/process5"/>
    <dgm:cxn modelId="{446D41F9-0743-4429-A3C5-F10F505A6DA6}" type="presParOf" srcId="{C1AE8156-BE4B-4799-82E1-FB36967B021E}" destId="{20C25323-6971-4856-960A-CD15408B5B6E}" srcOrd="5" destOrd="0" presId="urn:microsoft.com/office/officeart/2005/8/layout/process5"/>
    <dgm:cxn modelId="{B6B3D1B9-5E11-49B5-8DB2-F470112BB3C7}" type="presParOf" srcId="{20C25323-6971-4856-960A-CD15408B5B6E}" destId="{9331F07C-518A-4D52-BD9B-9D32A1102F7D}" srcOrd="0" destOrd="0" presId="urn:microsoft.com/office/officeart/2005/8/layout/process5"/>
    <dgm:cxn modelId="{61B0D202-A094-4C3D-8BB6-51DEB4568E2B}" type="presParOf" srcId="{C1AE8156-BE4B-4799-82E1-FB36967B021E}" destId="{2CE82F1A-14F5-4BFD-BC22-4ACC87AFB81E}" srcOrd="6" destOrd="0" presId="urn:microsoft.com/office/officeart/2005/8/layout/process5"/>
    <dgm:cxn modelId="{554AE2BD-13F8-4596-A7EE-4C7A5F71B05E}" type="presParOf" srcId="{C1AE8156-BE4B-4799-82E1-FB36967B021E}" destId="{2B2E923B-17B3-472E-805C-4879EEEF8C7E}" srcOrd="7" destOrd="0" presId="urn:microsoft.com/office/officeart/2005/8/layout/process5"/>
    <dgm:cxn modelId="{AE26871F-5D44-491F-8918-68B3930523D8}" type="presParOf" srcId="{2B2E923B-17B3-472E-805C-4879EEEF8C7E}" destId="{D2CBB766-57ED-4122-97DC-872FA0AF23C8}" srcOrd="0" destOrd="0" presId="urn:microsoft.com/office/officeart/2005/8/layout/process5"/>
    <dgm:cxn modelId="{F13FD5CF-E187-48CD-B326-50F48B97A46B}" type="presParOf" srcId="{C1AE8156-BE4B-4799-82E1-FB36967B021E}" destId="{7B06EA89-8C70-43D3-AE77-39046FB5058B}" srcOrd="8" destOrd="0" presId="urn:microsoft.com/office/officeart/2005/8/layout/process5"/>
    <dgm:cxn modelId="{F7C5AB85-D310-4BE8-A26E-D29D4B24D696}" type="presParOf" srcId="{C1AE8156-BE4B-4799-82E1-FB36967B021E}" destId="{0D890FB4-72A9-402B-9773-47B4E574BC21}" srcOrd="9" destOrd="0" presId="urn:microsoft.com/office/officeart/2005/8/layout/process5"/>
    <dgm:cxn modelId="{5F0ECC86-AF66-4D6A-B184-5E5F72F15F25}" type="presParOf" srcId="{0D890FB4-72A9-402B-9773-47B4E574BC21}" destId="{4B4064FB-7C3E-49D2-902A-A53A5E88D72C}" srcOrd="0" destOrd="0" presId="urn:microsoft.com/office/officeart/2005/8/layout/process5"/>
    <dgm:cxn modelId="{283E98F9-A177-4F28-8206-ED8EF9F2A9CF}" type="presParOf" srcId="{C1AE8156-BE4B-4799-82E1-FB36967B021E}" destId="{70E6889D-296F-4BB2-8984-6051037ECB20}"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27FD0-9E3E-4DBD-A0F2-D3F6A1ABC5B4}"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US"/>
        </a:p>
      </dgm:t>
    </dgm:pt>
    <dgm:pt modelId="{76670325-1820-479D-B1F5-E8F013823E59}">
      <dgm:prSet phldrT="[Text]"/>
      <dgm:spPr/>
      <dgm:t>
        <a:bodyPr/>
        <a:lstStyle/>
        <a:p>
          <a:r>
            <a:rPr lang="en-IN" b="1" dirty="0" smtClean="0"/>
            <a:t>Step</a:t>
          </a:r>
          <a:endParaRPr lang="en-US" dirty="0"/>
        </a:p>
      </dgm:t>
    </dgm:pt>
    <dgm:pt modelId="{524B463F-5997-47DF-83E2-9930D3F45813}" type="parTrans" cxnId="{60E8B08C-62C1-4775-8DA7-88B8179A1C85}">
      <dgm:prSet/>
      <dgm:spPr/>
      <dgm:t>
        <a:bodyPr/>
        <a:lstStyle/>
        <a:p>
          <a:endParaRPr lang="en-US"/>
        </a:p>
      </dgm:t>
    </dgm:pt>
    <dgm:pt modelId="{FF651E1E-FE3E-42C9-90E6-26A84A0313CD}" type="sibTrans" cxnId="{60E8B08C-62C1-4775-8DA7-88B8179A1C85}">
      <dgm:prSet/>
      <dgm:spPr/>
      <dgm:t>
        <a:bodyPr/>
        <a:lstStyle/>
        <a:p>
          <a:endParaRPr lang="en-US"/>
        </a:p>
      </dgm:t>
    </dgm:pt>
    <dgm:pt modelId="{AFE744A2-A9BE-4456-B38B-08DE10CCA6B6}">
      <dgm:prSet phldrT="[Text]"/>
      <dgm:spPr/>
      <dgm:t>
        <a:bodyPr/>
        <a:lstStyle/>
        <a:p>
          <a:r>
            <a:rPr lang="en-US" b="0" dirty="0" smtClean="0"/>
            <a:t>Time step in the simulation (number of hours) </a:t>
          </a:r>
          <a:endParaRPr lang="en-US" dirty="0"/>
        </a:p>
      </dgm:t>
    </dgm:pt>
    <dgm:pt modelId="{941CC749-ED88-44CE-8400-2EC4E45D8626}" type="parTrans" cxnId="{56203F7A-97C4-4F25-B488-48C8E72E6BB5}">
      <dgm:prSet/>
      <dgm:spPr/>
      <dgm:t>
        <a:bodyPr/>
        <a:lstStyle/>
        <a:p>
          <a:endParaRPr lang="en-US"/>
        </a:p>
      </dgm:t>
    </dgm:pt>
    <dgm:pt modelId="{9D0529B0-EA16-4ECF-A490-F3291EF5E943}" type="sibTrans" cxnId="{56203F7A-97C4-4F25-B488-48C8E72E6BB5}">
      <dgm:prSet/>
      <dgm:spPr/>
      <dgm:t>
        <a:bodyPr/>
        <a:lstStyle/>
        <a:p>
          <a:endParaRPr lang="en-US"/>
        </a:p>
      </dgm:t>
    </dgm:pt>
    <dgm:pt modelId="{15BCF18D-D014-4085-9830-5D873EFF2CF6}">
      <dgm:prSet phldrT="[Text]"/>
      <dgm:spPr/>
      <dgm:t>
        <a:bodyPr/>
        <a:lstStyle/>
        <a:p>
          <a:r>
            <a:rPr lang="en-IN" b="1" dirty="0" smtClean="0"/>
            <a:t>Type</a:t>
          </a:r>
          <a:endParaRPr lang="en-US" dirty="0"/>
        </a:p>
      </dgm:t>
    </dgm:pt>
    <dgm:pt modelId="{F9317EE6-2495-4109-B66A-DB4CB1C6E050}" type="parTrans" cxnId="{2F82E8EA-CD87-4927-8A15-8646DBFF52D4}">
      <dgm:prSet/>
      <dgm:spPr/>
      <dgm:t>
        <a:bodyPr/>
        <a:lstStyle/>
        <a:p>
          <a:endParaRPr lang="en-US"/>
        </a:p>
      </dgm:t>
    </dgm:pt>
    <dgm:pt modelId="{4D8DCCB8-A4D3-458A-8F4B-A8038957C8BD}" type="sibTrans" cxnId="{2F82E8EA-CD87-4927-8A15-8646DBFF52D4}">
      <dgm:prSet/>
      <dgm:spPr/>
      <dgm:t>
        <a:bodyPr/>
        <a:lstStyle/>
        <a:p>
          <a:endParaRPr lang="en-US"/>
        </a:p>
      </dgm:t>
    </dgm:pt>
    <dgm:pt modelId="{81BB4F28-6D11-405C-85AA-B5A10E72697A}">
      <dgm:prSet phldrT="[Text]"/>
      <dgm:spPr/>
      <dgm:t>
        <a:bodyPr/>
        <a:lstStyle/>
        <a:p>
          <a:r>
            <a:rPr lang="en-US" b="0" dirty="0" smtClean="0"/>
            <a:t>Type of transaction:  - CASH-IN, CASH_OUT, DEBIT , PAYMENT , TRANSFER </a:t>
          </a:r>
          <a:endParaRPr lang="en-US" dirty="0"/>
        </a:p>
      </dgm:t>
    </dgm:pt>
    <dgm:pt modelId="{C19D5572-1C44-463C-8BCF-59BE4F2F5D91}" type="parTrans" cxnId="{19E01DED-9897-4199-ABD9-83EF551BFA65}">
      <dgm:prSet/>
      <dgm:spPr/>
      <dgm:t>
        <a:bodyPr/>
        <a:lstStyle/>
        <a:p>
          <a:endParaRPr lang="en-US"/>
        </a:p>
      </dgm:t>
    </dgm:pt>
    <dgm:pt modelId="{9DA4140B-FCF9-4973-9FB0-90BAD96A370A}" type="sibTrans" cxnId="{19E01DED-9897-4199-ABD9-83EF551BFA65}">
      <dgm:prSet/>
      <dgm:spPr/>
      <dgm:t>
        <a:bodyPr/>
        <a:lstStyle/>
        <a:p>
          <a:endParaRPr lang="en-US"/>
        </a:p>
      </dgm:t>
    </dgm:pt>
    <dgm:pt modelId="{B3FD3B0E-73F2-42ED-9C41-3735C338A705}">
      <dgm:prSet phldrT="[Text]"/>
      <dgm:spPr/>
      <dgm:t>
        <a:bodyPr/>
        <a:lstStyle/>
        <a:p>
          <a:r>
            <a:rPr lang="en-IN" b="1" dirty="0" smtClean="0"/>
            <a:t>Amount</a:t>
          </a:r>
          <a:endParaRPr lang="en-US" dirty="0"/>
        </a:p>
      </dgm:t>
    </dgm:pt>
    <dgm:pt modelId="{21B8D12C-1AC1-46B7-A6A7-32BBA631235F}" type="parTrans" cxnId="{AA28BC7D-5032-42F7-8986-68B856178EC8}">
      <dgm:prSet/>
      <dgm:spPr/>
      <dgm:t>
        <a:bodyPr/>
        <a:lstStyle/>
        <a:p>
          <a:endParaRPr lang="en-US"/>
        </a:p>
      </dgm:t>
    </dgm:pt>
    <dgm:pt modelId="{E77DF7AA-879F-4E07-A57A-F75DB018F553}" type="sibTrans" cxnId="{AA28BC7D-5032-42F7-8986-68B856178EC8}">
      <dgm:prSet/>
      <dgm:spPr/>
      <dgm:t>
        <a:bodyPr/>
        <a:lstStyle/>
        <a:p>
          <a:endParaRPr lang="en-US"/>
        </a:p>
      </dgm:t>
    </dgm:pt>
    <dgm:pt modelId="{6A8C4F10-CBC7-42BD-BF1C-68DD48AB6DEF}">
      <dgm:prSet phldrT="[Text]"/>
      <dgm:spPr/>
      <dgm:t>
        <a:bodyPr/>
        <a:lstStyle/>
        <a:p>
          <a:r>
            <a:rPr lang="en-IN" b="1" dirty="0" smtClean="0"/>
            <a:t>New balance </a:t>
          </a:r>
          <a:r>
            <a:rPr lang="en-IN" b="1" dirty="0" err="1" smtClean="0"/>
            <a:t>Orig</a:t>
          </a:r>
          <a:endParaRPr lang="en-US" dirty="0"/>
        </a:p>
      </dgm:t>
    </dgm:pt>
    <dgm:pt modelId="{CF59E243-1685-48B4-B637-4282FABF952F}" type="parTrans" cxnId="{EF68B486-2A52-4FC7-BBF3-52D51573AEF6}">
      <dgm:prSet/>
      <dgm:spPr/>
      <dgm:t>
        <a:bodyPr/>
        <a:lstStyle/>
        <a:p>
          <a:endParaRPr lang="en-US"/>
        </a:p>
      </dgm:t>
    </dgm:pt>
    <dgm:pt modelId="{418D1DC6-82AA-41E6-86E7-973EB8CA9AB9}" type="sibTrans" cxnId="{EF68B486-2A52-4FC7-BBF3-52D51573AEF6}">
      <dgm:prSet/>
      <dgm:spPr/>
      <dgm:t>
        <a:bodyPr/>
        <a:lstStyle/>
        <a:p>
          <a:endParaRPr lang="en-US"/>
        </a:p>
      </dgm:t>
    </dgm:pt>
    <dgm:pt modelId="{6D764C25-239D-40EB-B6AB-B04FEC6F169F}">
      <dgm:prSet phldrT="[Text]"/>
      <dgm:spPr/>
      <dgm:t>
        <a:bodyPr/>
        <a:lstStyle/>
        <a:p>
          <a:r>
            <a:rPr lang="en-IN" b="1" dirty="0" smtClean="0"/>
            <a:t>Name </a:t>
          </a:r>
          <a:r>
            <a:rPr lang="en-IN" b="1" dirty="0" err="1" smtClean="0"/>
            <a:t>Orig</a:t>
          </a:r>
          <a:endParaRPr lang="en-US" dirty="0"/>
        </a:p>
      </dgm:t>
    </dgm:pt>
    <dgm:pt modelId="{7A5D17ED-9FF5-48FA-BD51-B0DFD275FAA8}" type="parTrans" cxnId="{AC336955-9BE5-4CC9-A84E-949BC25101B0}">
      <dgm:prSet/>
      <dgm:spPr/>
      <dgm:t>
        <a:bodyPr/>
        <a:lstStyle/>
        <a:p>
          <a:endParaRPr lang="en-US"/>
        </a:p>
      </dgm:t>
    </dgm:pt>
    <dgm:pt modelId="{56F81B3F-A03B-442E-B978-A421E339C23E}" type="sibTrans" cxnId="{AC336955-9BE5-4CC9-A84E-949BC25101B0}">
      <dgm:prSet/>
      <dgm:spPr/>
      <dgm:t>
        <a:bodyPr/>
        <a:lstStyle/>
        <a:p>
          <a:endParaRPr lang="en-US"/>
        </a:p>
      </dgm:t>
    </dgm:pt>
    <dgm:pt modelId="{91844A91-D3DB-447D-A2F0-A1B910CD835D}">
      <dgm:prSet phldrT="[Text]"/>
      <dgm:spPr/>
      <dgm:t>
        <a:bodyPr/>
        <a:lstStyle/>
        <a:p>
          <a:r>
            <a:rPr lang="en-IN" b="1" dirty="0" smtClean="0"/>
            <a:t>Old balance Org</a:t>
          </a:r>
          <a:endParaRPr lang="en-US" dirty="0"/>
        </a:p>
      </dgm:t>
    </dgm:pt>
    <dgm:pt modelId="{86D72B07-EB93-4CAC-9232-28DD2A3686B1}" type="parTrans" cxnId="{FAB32E8D-BCDF-42FD-A53E-CF717F85D31A}">
      <dgm:prSet/>
      <dgm:spPr/>
      <dgm:t>
        <a:bodyPr/>
        <a:lstStyle/>
        <a:p>
          <a:endParaRPr lang="en-US"/>
        </a:p>
      </dgm:t>
    </dgm:pt>
    <dgm:pt modelId="{EFCA124D-93DD-4322-84F3-D9BB6461F9AC}" type="sibTrans" cxnId="{FAB32E8D-BCDF-42FD-A53E-CF717F85D31A}">
      <dgm:prSet/>
      <dgm:spPr/>
      <dgm:t>
        <a:bodyPr/>
        <a:lstStyle/>
        <a:p>
          <a:endParaRPr lang="en-US"/>
        </a:p>
      </dgm:t>
    </dgm:pt>
    <dgm:pt modelId="{23E9DCDF-E618-482F-B28E-5F0A260E8C56}">
      <dgm:prSet phldrT="[Text]"/>
      <dgm:spPr/>
      <dgm:t>
        <a:bodyPr/>
        <a:lstStyle/>
        <a:p>
          <a:r>
            <a:rPr lang="en-US" b="0" smtClean="0"/>
            <a:t>Amount of the transaction in local currency</a:t>
          </a:r>
          <a:endParaRPr lang="en-US"/>
        </a:p>
      </dgm:t>
    </dgm:pt>
    <dgm:pt modelId="{E17CCB5D-70C7-4029-91D1-9BE377C4A972}" type="parTrans" cxnId="{E396B316-FD00-4CFD-959D-003469E56355}">
      <dgm:prSet/>
      <dgm:spPr/>
      <dgm:t>
        <a:bodyPr/>
        <a:lstStyle/>
        <a:p>
          <a:endParaRPr lang="en-US"/>
        </a:p>
      </dgm:t>
    </dgm:pt>
    <dgm:pt modelId="{772D179A-C7ED-4DE3-A01F-C23A5EB4937C}" type="sibTrans" cxnId="{E396B316-FD00-4CFD-959D-003469E56355}">
      <dgm:prSet/>
      <dgm:spPr/>
      <dgm:t>
        <a:bodyPr/>
        <a:lstStyle/>
        <a:p>
          <a:endParaRPr lang="en-US"/>
        </a:p>
      </dgm:t>
    </dgm:pt>
    <dgm:pt modelId="{D17BCDB1-75D5-4F95-A019-0EEB530A129D}">
      <dgm:prSet/>
      <dgm:spPr/>
      <dgm:t>
        <a:bodyPr/>
        <a:lstStyle/>
        <a:p>
          <a:r>
            <a:rPr lang="en-US" b="0" dirty="0" smtClean="0"/>
            <a:t>Customer ID who initiated the transaction</a:t>
          </a:r>
          <a:endParaRPr lang="en-US" dirty="0"/>
        </a:p>
      </dgm:t>
    </dgm:pt>
    <dgm:pt modelId="{0D56A2FD-0EBF-499C-8ED7-EBD350343A27}" type="parTrans" cxnId="{6630481C-B1DF-4715-817E-ECFC9D3BFF4F}">
      <dgm:prSet/>
      <dgm:spPr/>
      <dgm:t>
        <a:bodyPr/>
        <a:lstStyle/>
        <a:p>
          <a:endParaRPr lang="en-US"/>
        </a:p>
      </dgm:t>
    </dgm:pt>
    <dgm:pt modelId="{375B8573-55F2-4FA6-A1CC-9BC8F9EA875C}" type="sibTrans" cxnId="{6630481C-B1DF-4715-817E-ECFC9D3BFF4F}">
      <dgm:prSet/>
      <dgm:spPr/>
      <dgm:t>
        <a:bodyPr/>
        <a:lstStyle/>
        <a:p>
          <a:endParaRPr lang="en-US"/>
        </a:p>
      </dgm:t>
    </dgm:pt>
    <dgm:pt modelId="{0631C941-C2D7-4AEB-A30E-C06134DE3BFD}">
      <dgm:prSet/>
      <dgm:spPr/>
      <dgm:t>
        <a:bodyPr/>
        <a:lstStyle/>
        <a:p>
          <a:r>
            <a:rPr lang="en-US" b="0" dirty="0" smtClean="0"/>
            <a:t>Initial balance before the transaction for the customer who initiated the transaction</a:t>
          </a:r>
          <a:endParaRPr lang="en-US" dirty="0"/>
        </a:p>
      </dgm:t>
    </dgm:pt>
    <dgm:pt modelId="{0D2972D9-D022-4640-995B-0F7A62B4445D}" type="parTrans" cxnId="{554BF47A-7E42-42F6-B7AD-A9FD2705489B}">
      <dgm:prSet/>
      <dgm:spPr/>
      <dgm:t>
        <a:bodyPr/>
        <a:lstStyle/>
        <a:p>
          <a:endParaRPr lang="en-US"/>
        </a:p>
      </dgm:t>
    </dgm:pt>
    <dgm:pt modelId="{D655A653-953A-47EE-8092-52C1E66D8A8B}" type="sibTrans" cxnId="{554BF47A-7E42-42F6-B7AD-A9FD2705489B}">
      <dgm:prSet/>
      <dgm:spPr/>
      <dgm:t>
        <a:bodyPr/>
        <a:lstStyle/>
        <a:p>
          <a:endParaRPr lang="en-US"/>
        </a:p>
      </dgm:t>
    </dgm:pt>
    <dgm:pt modelId="{FD391B2E-6BDB-4B80-A3A0-C162C67FC1E4}">
      <dgm:prSet/>
      <dgm:spPr/>
      <dgm:t>
        <a:bodyPr/>
        <a:lstStyle/>
        <a:p>
          <a:r>
            <a:rPr lang="en-US" b="0" dirty="0" smtClean="0"/>
            <a:t>Indicator of whether the transaction was fraudulent (1 = fraud, 0 = non-fraud)</a:t>
          </a:r>
          <a:endParaRPr lang="en-US" dirty="0"/>
        </a:p>
      </dgm:t>
    </dgm:pt>
    <dgm:pt modelId="{A4701B95-7017-46A8-BC10-37FCA9ECC005}" type="parTrans" cxnId="{67A4EAD8-28C3-4752-93F9-0B093BAF3187}">
      <dgm:prSet/>
      <dgm:spPr/>
      <dgm:t>
        <a:bodyPr/>
        <a:lstStyle/>
        <a:p>
          <a:endParaRPr lang="en-US"/>
        </a:p>
      </dgm:t>
    </dgm:pt>
    <dgm:pt modelId="{B4F66712-0608-446E-953B-DA971A21F64B}" type="sibTrans" cxnId="{67A4EAD8-28C3-4752-93F9-0B093BAF3187}">
      <dgm:prSet/>
      <dgm:spPr/>
      <dgm:t>
        <a:bodyPr/>
        <a:lstStyle/>
        <a:p>
          <a:endParaRPr lang="en-US"/>
        </a:p>
      </dgm:t>
    </dgm:pt>
    <dgm:pt modelId="{890AD568-4AAD-4814-8059-F560C376A730}">
      <dgm:prSet phldrT="[Text]"/>
      <dgm:spPr/>
      <dgm:t>
        <a:bodyPr/>
        <a:lstStyle/>
        <a:p>
          <a:r>
            <a:rPr lang="en-IN" b="1" dirty="0" smtClean="0"/>
            <a:t>Old balance </a:t>
          </a:r>
          <a:r>
            <a:rPr lang="en-IN" b="1" dirty="0" err="1" smtClean="0"/>
            <a:t>Dest</a:t>
          </a:r>
          <a:endParaRPr lang="en-US" dirty="0"/>
        </a:p>
      </dgm:t>
    </dgm:pt>
    <dgm:pt modelId="{ECFD360C-4E96-4CBB-9B0F-A2DF0F17C922}" type="parTrans" cxnId="{FE5348FA-3825-4955-BA77-5AA174E22534}">
      <dgm:prSet/>
      <dgm:spPr/>
      <dgm:t>
        <a:bodyPr/>
        <a:lstStyle/>
        <a:p>
          <a:endParaRPr lang="en-US"/>
        </a:p>
      </dgm:t>
    </dgm:pt>
    <dgm:pt modelId="{0E348175-EFF3-46EA-B075-014D6D87606C}" type="sibTrans" cxnId="{FE5348FA-3825-4955-BA77-5AA174E22534}">
      <dgm:prSet/>
      <dgm:spPr/>
      <dgm:t>
        <a:bodyPr/>
        <a:lstStyle/>
        <a:p>
          <a:endParaRPr lang="en-US"/>
        </a:p>
      </dgm:t>
    </dgm:pt>
    <dgm:pt modelId="{BB7C5B88-23E8-4225-856B-B69B457703FD}">
      <dgm:prSet phldrT="[Text]"/>
      <dgm:spPr/>
      <dgm:t>
        <a:bodyPr/>
        <a:lstStyle/>
        <a:p>
          <a:r>
            <a:rPr lang="en-IN" b="1" dirty="0" smtClean="0"/>
            <a:t>New balance </a:t>
          </a:r>
          <a:r>
            <a:rPr lang="en-IN" b="1" dirty="0" err="1" smtClean="0"/>
            <a:t>Dest</a:t>
          </a:r>
          <a:endParaRPr lang="en-US" dirty="0"/>
        </a:p>
      </dgm:t>
    </dgm:pt>
    <dgm:pt modelId="{28E60D8E-983E-4F9C-BB07-44B9144F14B4}" type="parTrans" cxnId="{8C8409A1-F166-4CC1-B5E3-FBAA5498F538}">
      <dgm:prSet/>
      <dgm:spPr/>
      <dgm:t>
        <a:bodyPr/>
        <a:lstStyle/>
        <a:p>
          <a:endParaRPr lang="en-US"/>
        </a:p>
      </dgm:t>
    </dgm:pt>
    <dgm:pt modelId="{C9310389-0ADA-4481-AD85-29E14E50F8F3}" type="sibTrans" cxnId="{8C8409A1-F166-4CC1-B5E3-FBAA5498F538}">
      <dgm:prSet/>
      <dgm:spPr/>
      <dgm:t>
        <a:bodyPr/>
        <a:lstStyle/>
        <a:p>
          <a:endParaRPr lang="en-US"/>
        </a:p>
      </dgm:t>
    </dgm:pt>
    <dgm:pt modelId="{B60D0DCE-FE83-4934-86D9-2566A85A6CEB}">
      <dgm:prSet phldrT="[Text]"/>
      <dgm:spPr/>
      <dgm:t>
        <a:bodyPr/>
        <a:lstStyle/>
        <a:p>
          <a:r>
            <a:rPr lang="en-IN" b="1" dirty="0" smtClean="0"/>
            <a:t>Is Fraud</a:t>
          </a:r>
          <a:endParaRPr lang="en-US" dirty="0"/>
        </a:p>
      </dgm:t>
    </dgm:pt>
    <dgm:pt modelId="{3E7CB7AA-6C50-48E8-835A-7BB466667871}" type="parTrans" cxnId="{184B46B1-430A-43BC-BEED-2CB8253EDCCC}">
      <dgm:prSet/>
      <dgm:spPr/>
      <dgm:t>
        <a:bodyPr/>
        <a:lstStyle/>
        <a:p>
          <a:endParaRPr lang="en-US"/>
        </a:p>
      </dgm:t>
    </dgm:pt>
    <dgm:pt modelId="{86CE2814-FF65-4972-B0FC-4D57AD4C1E8F}" type="sibTrans" cxnId="{184B46B1-430A-43BC-BEED-2CB8253EDCCC}">
      <dgm:prSet/>
      <dgm:spPr/>
      <dgm:t>
        <a:bodyPr/>
        <a:lstStyle/>
        <a:p>
          <a:endParaRPr lang="en-US"/>
        </a:p>
      </dgm:t>
    </dgm:pt>
    <dgm:pt modelId="{3BB6B72E-D480-4381-9AC0-C6C5CF712C54}">
      <dgm:prSet phldrT="[Text]"/>
      <dgm:spPr/>
      <dgm:t>
        <a:bodyPr/>
        <a:lstStyle/>
        <a:p>
          <a:r>
            <a:rPr lang="en-IN" b="1" dirty="0" smtClean="0"/>
            <a:t>Name </a:t>
          </a:r>
          <a:r>
            <a:rPr lang="en-IN" b="1" dirty="0" err="1" smtClean="0"/>
            <a:t>Dest</a:t>
          </a:r>
          <a:endParaRPr lang="en-US" dirty="0"/>
        </a:p>
      </dgm:t>
    </dgm:pt>
    <dgm:pt modelId="{EB58B281-A83E-48FC-AC17-B2819E24FAC2}" type="parTrans" cxnId="{5E34FAD3-D84E-4466-B5F0-FF71F5DB7F3D}">
      <dgm:prSet/>
      <dgm:spPr/>
      <dgm:t>
        <a:bodyPr/>
        <a:lstStyle/>
        <a:p>
          <a:endParaRPr lang="en-US"/>
        </a:p>
      </dgm:t>
    </dgm:pt>
    <dgm:pt modelId="{0D82C812-49A6-479B-AAA8-D688BD021422}" type="sibTrans" cxnId="{5E34FAD3-D84E-4466-B5F0-FF71F5DB7F3D}">
      <dgm:prSet/>
      <dgm:spPr/>
      <dgm:t>
        <a:bodyPr/>
        <a:lstStyle/>
        <a:p>
          <a:endParaRPr lang="en-US"/>
        </a:p>
      </dgm:t>
    </dgm:pt>
    <dgm:pt modelId="{4E54A2CF-59CC-4826-B502-72BC59B6BA8D}">
      <dgm:prSet/>
      <dgm:spPr/>
      <dgm:t>
        <a:bodyPr/>
        <a:lstStyle/>
        <a:p>
          <a:r>
            <a:rPr lang="en-US" b="0" smtClean="0"/>
            <a:t>New balance after the transaction for the customer who initiated the transaction</a:t>
          </a:r>
          <a:endParaRPr lang="en-US"/>
        </a:p>
      </dgm:t>
    </dgm:pt>
    <dgm:pt modelId="{21049AB2-4A9B-4D76-8681-C1A04678BC1B}" type="parTrans" cxnId="{F666E0EB-F947-4F16-B77C-401AF6F0130C}">
      <dgm:prSet/>
      <dgm:spPr/>
      <dgm:t>
        <a:bodyPr/>
        <a:lstStyle/>
        <a:p>
          <a:endParaRPr lang="en-US"/>
        </a:p>
      </dgm:t>
    </dgm:pt>
    <dgm:pt modelId="{FD764BD5-18B6-4219-B33E-7E87569A3108}" type="sibTrans" cxnId="{F666E0EB-F947-4F16-B77C-401AF6F0130C}">
      <dgm:prSet/>
      <dgm:spPr/>
      <dgm:t>
        <a:bodyPr/>
        <a:lstStyle/>
        <a:p>
          <a:endParaRPr lang="en-US"/>
        </a:p>
      </dgm:t>
    </dgm:pt>
    <dgm:pt modelId="{6291C1B1-4958-4D04-809A-91C268859D05}">
      <dgm:prSet/>
      <dgm:spPr/>
      <dgm:t>
        <a:bodyPr/>
        <a:lstStyle/>
        <a:p>
          <a:r>
            <a:rPr lang="en-US" b="0" smtClean="0"/>
            <a:t>Recipient customer ID of the transaction</a:t>
          </a:r>
          <a:endParaRPr lang="en-US"/>
        </a:p>
      </dgm:t>
    </dgm:pt>
    <dgm:pt modelId="{D5AADBA7-B40D-4CCD-A6CB-515CECAF1222}" type="parTrans" cxnId="{5CA8FCAD-22B7-46D4-A2B7-B7622CFAC388}">
      <dgm:prSet/>
      <dgm:spPr/>
      <dgm:t>
        <a:bodyPr/>
        <a:lstStyle/>
        <a:p>
          <a:endParaRPr lang="en-US"/>
        </a:p>
      </dgm:t>
    </dgm:pt>
    <dgm:pt modelId="{A686EFB7-282C-41C3-A84D-FEEEFE4B3D08}" type="sibTrans" cxnId="{5CA8FCAD-22B7-46D4-A2B7-B7622CFAC388}">
      <dgm:prSet/>
      <dgm:spPr/>
      <dgm:t>
        <a:bodyPr/>
        <a:lstStyle/>
        <a:p>
          <a:endParaRPr lang="en-US"/>
        </a:p>
      </dgm:t>
    </dgm:pt>
    <dgm:pt modelId="{D1447F77-7A3A-4895-9411-98A1E2E56D05}">
      <dgm:prSet/>
      <dgm:spPr/>
      <dgm:t>
        <a:bodyPr/>
        <a:lstStyle/>
        <a:p>
          <a:r>
            <a:rPr lang="en-US" b="0" dirty="0" smtClean="0"/>
            <a:t>Initial balance before the transaction for the recipient</a:t>
          </a:r>
          <a:endParaRPr lang="en-US" dirty="0"/>
        </a:p>
      </dgm:t>
    </dgm:pt>
    <dgm:pt modelId="{BD71B471-26D7-4BBA-B123-73A0BC63B437}" type="parTrans" cxnId="{5661E769-69FC-4A69-B87B-BE8F17223B75}">
      <dgm:prSet/>
      <dgm:spPr/>
      <dgm:t>
        <a:bodyPr/>
        <a:lstStyle/>
        <a:p>
          <a:endParaRPr lang="en-US"/>
        </a:p>
      </dgm:t>
    </dgm:pt>
    <dgm:pt modelId="{29A69491-3B06-4F42-97B2-0201912F6F17}" type="sibTrans" cxnId="{5661E769-69FC-4A69-B87B-BE8F17223B75}">
      <dgm:prSet/>
      <dgm:spPr/>
      <dgm:t>
        <a:bodyPr/>
        <a:lstStyle/>
        <a:p>
          <a:endParaRPr lang="en-US"/>
        </a:p>
      </dgm:t>
    </dgm:pt>
    <dgm:pt modelId="{3A4C1AC9-F344-4EFA-91AF-5470A396C6E6}">
      <dgm:prSet/>
      <dgm:spPr/>
      <dgm:t>
        <a:bodyPr/>
        <a:lstStyle/>
        <a:p>
          <a:r>
            <a:rPr lang="en-US" b="0" dirty="0" smtClean="0"/>
            <a:t>New balance after the transaction for the recipient</a:t>
          </a:r>
          <a:endParaRPr lang="en-US" dirty="0"/>
        </a:p>
      </dgm:t>
    </dgm:pt>
    <dgm:pt modelId="{E91F66F1-7F0D-44DA-AA92-537D06685893}" type="parTrans" cxnId="{ED242A47-62A1-4A9E-B4AC-E285B9D46800}">
      <dgm:prSet/>
      <dgm:spPr/>
      <dgm:t>
        <a:bodyPr/>
        <a:lstStyle/>
        <a:p>
          <a:endParaRPr lang="en-US"/>
        </a:p>
      </dgm:t>
    </dgm:pt>
    <dgm:pt modelId="{20A87933-16A0-4A6D-B7F8-5F4F25B2F544}" type="sibTrans" cxnId="{ED242A47-62A1-4A9E-B4AC-E285B9D46800}">
      <dgm:prSet/>
      <dgm:spPr/>
      <dgm:t>
        <a:bodyPr/>
        <a:lstStyle/>
        <a:p>
          <a:endParaRPr lang="en-US"/>
        </a:p>
      </dgm:t>
    </dgm:pt>
    <dgm:pt modelId="{6DC805E4-D1A3-4F56-9943-E2CACB0F0481}" type="pres">
      <dgm:prSet presAssocID="{D6027FD0-9E3E-4DBD-A0F2-D3F6A1ABC5B4}" presName="Name0" presStyleCnt="0">
        <dgm:presLayoutVars>
          <dgm:dir/>
          <dgm:animLvl val="lvl"/>
          <dgm:resizeHandles val="exact"/>
        </dgm:presLayoutVars>
      </dgm:prSet>
      <dgm:spPr/>
    </dgm:pt>
    <dgm:pt modelId="{12DB1611-D5C8-4F59-83E6-E3278691971D}" type="pres">
      <dgm:prSet presAssocID="{76670325-1820-479D-B1F5-E8F013823E59}" presName="linNode" presStyleCnt="0"/>
      <dgm:spPr/>
    </dgm:pt>
    <dgm:pt modelId="{8666CBBC-A327-47C9-9BD4-9A2BC3DA9F99}" type="pres">
      <dgm:prSet presAssocID="{76670325-1820-479D-B1F5-E8F013823E59}" presName="parTx" presStyleLbl="revTx" presStyleIdx="0" presStyleCnt="10">
        <dgm:presLayoutVars>
          <dgm:chMax val="1"/>
          <dgm:bulletEnabled val="1"/>
        </dgm:presLayoutVars>
      </dgm:prSet>
      <dgm:spPr/>
    </dgm:pt>
    <dgm:pt modelId="{8E8AD44A-73C5-4DA8-9F82-8C2A10C501B7}" type="pres">
      <dgm:prSet presAssocID="{76670325-1820-479D-B1F5-E8F013823E59}" presName="bracket" presStyleLbl="parChTrans1D1" presStyleIdx="0" presStyleCnt="10"/>
      <dgm:spPr/>
    </dgm:pt>
    <dgm:pt modelId="{C5D86CC1-C0E7-4089-8043-A51B275AF2DB}" type="pres">
      <dgm:prSet presAssocID="{76670325-1820-479D-B1F5-E8F013823E59}" presName="spH" presStyleCnt="0"/>
      <dgm:spPr/>
    </dgm:pt>
    <dgm:pt modelId="{206CE1AA-4CA8-4501-86F4-4875B9295970}" type="pres">
      <dgm:prSet presAssocID="{76670325-1820-479D-B1F5-E8F013823E59}" presName="desTx" presStyleLbl="node1" presStyleIdx="0" presStyleCnt="10">
        <dgm:presLayoutVars>
          <dgm:bulletEnabled val="1"/>
        </dgm:presLayoutVars>
      </dgm:prSet>
      <dgm:spPr/>
    </dgm:pt>
    <dgm:pt modelId="{E9225129-3764-4BA0-99D5-25DFFEC1507C}" type="pres">
      <dgm:prSet presAssocID="{FF651E1E-FE3E-42C9-90E6-26A84A0313CD}" presName="spV" presStyleCnt="0"/>
      <dgm:spPr/>
    </dgm:pt>
    <dgm:pt modelId="{71906F19-BCF4-45CE-A5BB-E9DB07199B6F}" type="pres">
      <dgm:prSet presAssocID="{15BCF18D-D014-4085-9830-5D873EFF2CF6}" presName="linNode" presStyleCnt="0"/>
      <dgm:spPr/>
    </dgm:pt>
    <dgm:pt modelId="{8F9CDA4B-54AD-4D0F-9312-D66FEA0E761A}" type="pres">
      <dgm:prSet presAssocID="{15BCF18D-D014-4085-9830-5D873EFF2CF6}" presName="parTx" presStyleLbl="revTx" presStyleIdx="1" presStyleCnt="10">
        <dgm:presLayoutVars>
          <dgm:chMax val="1"/>
          <dgm:bulletEnabled val="1"/>
        </dgm:presLayoutVars>
      </dgm:prSet>
      <dgm:spPr/>
    </dgm:pt>
    <dgm:pt modelId="{D9168E93-598E-4E96-8FB7-F888E6158D82}" type="pres">
      <dgm:prSet presAssocID="{15BCF18D-D014-4085-9830-5D873EFF2CF6}" presName="bracket" presStyleLbl="parChTrans1D1" presStyleIdx="1" presStyleCnt="10"/>
      <dgm:spPr/>
    </dgm:pt>
    <dgm:pt modelId="{7BCC134A-A4A2-4AF2-BE1B-1952319234F5}" type="pres">
      <dgm:prSet presAssocID="{15BCF18D-D014-4085-9830-5D873EFF2CF6}" presName="spH" presStyleCnt="0"/>
      <dgm:spPr/>
    </dgm:pt>
    <dgm:pt modelId="{65B6A302-4CC0-49B5-9DD4-2D82328BCDAD}" type="pres">
      <dgm:prSet presAssocID="{15BCF18D-D014-4085-9830-5D873EFF2CF6}" presName="desTx" presStyleLbl="node1" presStyleIdx="1" presStyleCnt="10">
        <dgm:presLayoutVars>
          <dgm:bulletEnabled val="1"/>
        </dgm:presLayoutVars>
      </dgm:prSet>
      <dgm:spPr/>
    </dgm:pt>
    <dgm:pt modelId="{5EEDD6B9-877C-4701-A188-532F6363A3C1}" type="pres">
      <dgm:prSet presAssocID="{4D8DCCB8-A4D3-458A-8F4B-A8038957C8BD}" presName="spV" presStyleCnt="0"/>
      <dgm:spPr/>
    </dgm:pt>
    <dgm:pt modelId="{630B6DCB-C3E9-404A-9D6C-C0D20149ED01}" type="pres">
      <dgm:prSet presAssocID="{B3FD3B0E-73F2-42ED-9C41-3735C338A705}" presName="linNode" presStyleCnt="0"/>
      <dgm:spPr/>
    </dgm:pt>
    <dgm:pt modelId="{8A585E91-0923-4BE8-9C3F-91F9BD5A02A2}" type="pres">
      <dgm:prSet presAssocID="{B3FD3B0E-73F2-42ED-9C41-3735C338A705}" presName="parTx" presStyleLbl="revTx" presStyleIdx="2" presStyleCnt="10">
        <dgm:presLayoutVars>
          <dgm:chMax val="1"/>
          <dgm:bulletEnabled val="1"/>
        </dgm:presLayoutVars>
      </dgm:prSet>
      <dgm:spPr/>
    </dgm:pt>
    <dgm:pt modelId="{49BF6382-D4F3-47E2-A235-6A2CA22605A3}" type="pres">
      <dgm:prSet presAssocID="{B3FD3B0E-73F2-42ED-9C41-3735C338A705}" presName="bracket" presStyleLbl="parChTrans1D1" presStyleIdx="2" presStyleCnt="10"/>
      <dgm:spPr/>
    </dgm:pt>
    <dgm:pt modelId="{DCD32F1E-38CA-43CB-8142-30CE355063B2}" type="pres">
      <dgm:prSet presAssocID="{B3FD3B0E-73F2-42ED-9C41-3735C338A705}" presName="spH" presStyleCnt="0"/>
      <dgm:spPr/>
    </dgm:pt>
    <dgm:pt modelId="{5598A4D8-CC05-4A62-9221-39BA627B00EB}" type="pres">
      <dgm:prSet presAssocID="{B3FD3B0E-73F2-42ED-9C41-3735C338A705}" presName="desTx" presStyleLbl="node1" presStyleIdx="2" presStyleCnt="10">
        <dgm:presLayoutVars>
          <dgm:bulletEnabled val="1"/>
        </dgm:presLayoutVars>
      </dgm:prSet>
      <dgm:spPr/>
    </dgm:pt>
    <dgm:pt modelId="{A35BC1DD-C735-4C08-8626-276F269AD60D}" type="pres">
      <dgm:prSet presAssocID="{E77DF7AA-879F-4E07-A57A-F75DB018F553}" presName="spV" presStyleCnt="0"/>
      <dgm:spPr/>
    </dgm:pt>
    <dgm:pt modelId="{B341FFF0-8E83-4A9B-BED4-C7C1A1893B93}" type="pres">
      <dgm:prSet presAssocID="{6D764C25-239D-40EB-B6AB-B04FEC6F169F}" presName="linNode" presStyleCnt="0"/>
      <dgm:spPr/>
    </dgm:pt>
    <dgm:pt modelId="{5DEA5092-947C-464B-86D9-A740D2FBB518}" type="pres">
      <dgm:prSet presAssocID="{6D764C25-239D-40EB-B6AB-B04FEC6F169F}" presName="parTx" presStyleLbl="revTx" presStyleIdx="3" presStyleCnt="10">
        <dgm:presLayoutVars>
          <dgm:chMax val="1"/>
          <dgm:bulletEnabled val="1"/>
        </dgm:presLayoutVars>
      </dgm:prSet>
      <dgm:spPr/>
    </dgm:pt>
    <dgm:pt modelId="{EB6201FB-F1A7-4060-B8EB-6C750E88DD70}" type="pres">
      <dgm:prSet presAssocID="{6D764C25-239D-40EB-B6AB-B04FEC6F169F}" presName="bracket" presStyleLbl="parChTrans1D1" presStyleIdx="3" presStyleCnt="10"/>
      <dgm:spPr/>
    </dgm:pt>
    <dgm:pt modelId="{5F03C5C1-07CF-495B-AE88-FACFEDB149BB}" type="pres">
      <dgm:prSet presAssocID="{6D764C25-239D-40EB-B6AB-B04FEC6F169F}" presName="spH" presStyleCnt="0"/>
      <dgm:spPr/>
    </dgm:pt>
    <dgm:pt modelId="{37E8BAD0-0997-4AE4-A3D9-D5A051818F9F}" type="pres">
      <dgm:prSet presAssocID="{6D764C25-239D-40EB-B6AB-B04FEC6F169F}" presName="desTx" presStyleLbl="node1" presStyleIdx="3" presStyleCnt="10">
        <dgm:presLayoutVars>
          <dgm:bulletEnabled val="1"/>
        </dgm:presLayoutVars>
      </dgm:prSet>
      <dgm:spPr/>
    </dgm:pt>
    <dgm:pt modelId="{07092D23-5932-4934-974F-CC3C13C2AEF3}" type="pres">
      <dgm:prSet presAssocID="{56F81B3F-A03B-442E-B978-A421E339C23E}" presName="spV" presStyleCnt="0"/>
      <dgm:spPr/>
    </dgm:pt>
    <dgm:pt modelId="{1FAD0E9A-4950-4FB6-9253-1F5ADC2A39EC}" type="pres">
      <dgm:prSet presAssocID="{91844A91-D3DB-447D-A2F0-A1B910CD835D}" presName="linNode" presStyleCnt="0"/>
      <dgm:spPr/>
    </dgm:pt>
    <dgm:pt modelId="{60CD67FC-BBDA-4D0E-BBAE-48DA415256E8}" type="pres">
      <dgm:prSet presAssocID="{91844A91-D3DB-447D-A2F0-A1B910CD835D}" presName="parTx" presStyleLbl="revTx" presStyleIdx="4" presStyleCnt="10">
        <dgm:presLayoutVars>
          <dgm:chMax val="1"/>
          <dgm:bulletEnabled val="1"/>
        </dgm:presLayoutVars>
      </dgm:prSet>
      <dgm:spPr/>
    </dgm:pt>
    <dgm:pt modelId="{816E00FF-4E10-4DF7-8190-4F73AA166DAC}" type="pres">
      <dgm:prSet presAssocID="{91844A91-D3DB-447D-A2F0-A1B910CD835D}" presName="bracket" presStyleLbl="parChTrans1D1" presStyleIdx="4" presStyleCnt="10"/>
      <dgm:spPr/>
    </dgm:pt>
    <dgm:pt modelId="{C7C715C3-6ABC-41A8-8D68-766750568141}" type="pres">
      <dgm:prSet presAssocID="{91844A91-D3DB-447D-A2F0-A1B910CD835D}" presName="spH" presStyleCnt="0"/>
      <dgm:spPr/>
    </dgm:pt>
    <dgm:pt modelId="{44ABAB28-8AC4-4AB9-88FA-CC87420A6EFA}" type="pres">
      <dgm:prSet presAssocID="{91844A91-D3DB-447D-A2F0-A1B910CD835D}" presName="desTx" presStyleLbl="node1" presStyleIdx="4" presStyleCnt="10">
        <dgm:presLayoutVars>
          <dgm:bulletEnabled val="1"/>
        </dgm:presLayoutVars>
      </dgm:prSet>
      <dgm:spPr/>
    </dgm:pt>
    <dgm:pt modelId="{3D5FD753-FBD0-4155-89DE-4CC47101C27D}" type="pres">
      <dgm:prSet presAssocID="{EFCA124D-93DD-4322-84F3-D9BB6461F9AC}" presName="spV" presStyleCnt="0"/>
      <dgm:spPr/>
    </dgm:pt>
    <dgm:pt modelId="{A62F7EA8-86F9-48BA-A78A-3791B02395BA}" type="pres">
      <dgm:prSet presAssocID="{6A8C4F10-CBC7-42BD-BF1C-68DD48AB6DEF}" presName="linNode" presStyleCnt="0"/>
      <dgm:spPr/>
    </dgm:pt>
    <dgm:pt modelId="{0BC982B8-6E55-469E-8B3B-F33DDBF26D53}" type="pres">
      <dgm:prSet presAssocID="{6A8C4F10-CBC7-42BD-BF1C-68DD48AB6DEF}" presName="parTx" presStyleLbl="revTx" presStyleIdx="5" presStyleCnt="10">
        <dgm:presLayoutVars>
          <dgm:chMax val="1"/>
          <dgm:bulletEnabled val="1"/>
        </dgm:presLayoutVars>
      </dgm:prSet>
      <dgm:spPr/>
    </dgm:pt>
    <dgm:pt modelId="{149A081A-181C-461B-A434-2FEEBF3ECCCB}" type="pres">
      <dgm:prSet presAssocID="{6A8C4F10-CBC7-42BD-BF1C-68DD48AB6DEF}" presName="bracket" presStyleLbl="parChTrans1D1" presStyleIdx="5" presStyleCnt="10"/>
      <dgm:spPr/>
    </dgm:pt>
    <dgm:pt modelId="{2BAFC902-116A-444C-9B38-0A69737A06BD}" type="pres">
      <dgm:prSet presAssocID="{6A8C4F10-CBC7-42BD-BF1C-68DD48AB6DEF}" presName="spH" presStyleCnt="0"/>
      <dgm:spPr/>
    </dgm:pt>
    <dgm:pt modelId="{10677E9C-3E0E-4792-B5E2-C3971890140C}" type="pres">
      <dgm:prSet presAssocID="{6A8C4F10-CBC7-42BD-BF1C-68DD48AB6DEF}" presName="desTx" presStyleLbl="node1" presStyleIdx="5" presStyleCnt="10">
        <dgm:presLayoutVars>
          <dgm:bulletEnabled val="1"/>
        </dgm:presLayoutVars>
      </dgm:prSet>
      <dgm:spPr/>
    </dgm:pt>
    <dgm:pt modelId="{DF676B68-B9AA-4EE3-9D1E-0CEFC4D312D8}" type="pres">
      <dgm:prSet presAssocID="{418D1DC6-82AA-41E6-86E7-973EB8CA9AB9}" presName="spV" presStyleCnt="0"/>
      <dgm:spPr/>
    </dgm:pt>
    <dgm:pt modelId="{91512DB0-8EAE-453B-86A4-272A345E9C47}" type="pres">
      <dgm:prSet presAssocID="{3BB6B72E-D480-4381-9AC0-C6C5CF712C54}" presName="linNode" presStyleCnt="0"/>
      <dgm:spPr/>
    </dgm:pt>
    <dgm:pt modelId="{5AB03B55-A1DD-4309-A113-181D0208D7EA}" type="pres">
      <dgm:prSet presAssocID="{3BB6B72E-D480-4381-9AC0-C6C5CF712C54}" presName="parTx" presStyleLbl="revTx" presStyleIdx="6" presStyleCnt="10">
        <dgm:presLayoutVars>
          <dgm:chMax val="1"/>
          <dgm:bulletEnabled val="1"/>
        </dgm:presLayoutVars>
      </dgm:prSet>
      <dgm:spPr/>
    </dgm:pt>
    <dgm:pt modelId="{47FC7B88-B8FD-4CDA-B11A-6480A3F9C3C8}" type="pres">
      <dgm:prSet presAssocID="{3BB6B72E-D480-4381-9AC0-C6C5CF712C54}" presName="bracket" presStyleLbl="parChTrans1D1" presStyleIdx="6" presStyleCnt="10"/>
      <dgm:spPr/>
    </dgm:pt>
    <dgm:pt modelId="{9B565B01-0C05-4E2F-96D7-80997376B95B}" type="pres">
      <dgm:prSet presAssocID="{3BB6B72E-D480-4381-9AC0-C6C5CF712C54}" presName="spH" presStyleCnt="0"/>
      <dgm:spPr/>
    </dgm:pt>
    <dgm:pt modelId="{C3002507-8116-4658-BC1B-5F1AC0037CF6}" type="pres">
      <dgm:prSet presAssocID="{3BB6B72E-D480-4381-9AC0-C6C5CF712C54}" presName="desTx" presStyleLbl="node1" presStyleIdx="6" presStyleCnt="10">
        <dgm:presLayoutVars>
          <dgm:bulletEnabled val="1"/>
        </dgm:presLayoutVars>
      </dgm:prSet>
      <dgm:spPr/>
    </dgm:pt>
    <dgm:pt modelId="{D5FC6226-984F-4B0C-BF92-9138B4F6C02A}" type="pres">
      <dgm:prSet presAssocID="{0D82C812-49A6-479B-AAA8-D688BD021422}" presName="spV" presStyleCnt="0"/>
      <dgm:spPr/>
    </dgm:pt>
    <dgm:pt modelId="{31B87038-06F2-4210-B3B2-C652AC5998C3}" type="pres">
      <dgm:prSet presAssocID="{890AD568-4AAD-4814-8059-F560C376A730}" presName="linNode" presStyleCnt="0"/>
      <dgm:spPr/>
    </dgm:pt>
    <dgm:pt modelId="{1325246E-4FC8-4E3D-A2FA-A47E38E868C2}" type="pres">
      <dgm:prSet presAssocID="{890AD568-4AAD-4814-8059-F560C376A730}" presName="parTx" presStyleLbl="revTx" presStyleIdx="7" presStyleCnt="10">
        <dgm:presLayoutVars>
          <dgm:chMax val="1"/>
          <dgm:bulletEnabled val="1"/>
        </dgm:presLayoutVars>
      </dgm:prSet>
      <dgm:spPr/>
    </dgm:pt>
    <dgm:pt modelId="{C352AFB5-FCF5-425E-BD76-2AFB49311D5D}" type="pres">
      <dgm:prSet presAssocID="{890AD568-4AAD-4814-8059-F560C376A730}" presName="bracket" presStyleLbl="parChTrans1D1" presStyleIdx="7" presStyleCnt="10"/>
      <dgm:spPr/>
    </dgm:pt>
    <dgm:pt modelId="{5EDBE29A-0043-45F9-9BF6-3FB431299F3C}" type="pres">
      <dgm:prSet presAssocID="{890AD568-4AAD-4814-8059-F560C376A730}" presName="spH" presStyleCnt="0"/>
      <dgm:spPr/>
    </dgm:pt>
    <dgm:pt modelId="{A4B57208-4653-4EA4-AEF6-ACB7631A1E6D}" type="pres">
      <dgm:prSet presAssocID="{890AD568-4AAD-4814-8059-F560C376A730}" presName="desTx" presStyleLbl="node1" presStyleIdx="7" presStyleCnt="10">
        <dgm:presLayoutVars>
          <dgm:bulletEnabled val="1"/>
        </dgm:presLayoutVars>
      </dgm:prSet>
      <dgm:spPr/>
    </dgm:pt>
    <dgm:pt modelId="{D786A6D4-3248-4F75-B851-8774BCD7E560}" type="pres">
      <dgm:prSet presAssocID="{0E348175-EFF3-46EA-B075-014D6D87606C}" presName="spV" presStyleCnt="0"/>
      <dgm:spPr/>
    </dgm:pt>
    <dgm:pt modelId="{9B613137-85C5-455B-B6B2-292F5ED66155}" type="pres">
      <dgm:prSet presAssocID="{BB7C5B88-23E8-4225-856B-B69B457703FD}" presName="linNode" presStyleCnt="0"/>
      <dgm:spPr/>
    </dgm:pt>
    <dgm:pt modelId="{6A57E109-BEDE-4325-B71F-4C44C5F8CBF1}" type="pres">
      <dgm:prSet presAssocID="{BB7C5B88-23E8-4225-856B-B69B457703FD}" presName="parTx" presStyleLbl="revTx" presStyleIdx="8" presStyleCnt="10">
        <dgm:presLayoutVars>
          <dgm:chMax val="1"/>
          <dgm:bulletEnabled val="1"/>
        </dgm:presLayoutVars>
      </dgm:prSet>
      <dgm:spPr/>
    </dgm:pt>
    <dgm:pt modelId="{9C74F396-5213-4C69-9B29-62218B239FAB}" type="pres">
      <dgm:prSet presAssocID="{BB7C5B88-23E8-4225-856B-B69B457703FD}" presName="bracket" presStyleLbl="parChTrans1D1" presStyleIdx="8" presStyleCnt="10"/>
      <dgm:spPr/>
    </dgm:pt>
    <dgm:pt modelId="{A0582B30-244D-47DD-86B6-37B9E2F46714}" type="pres">
      <dgm:prSet presAssocID="{BB7C5B88-23E8-4225-856B-B69B457703FD}" presName="spH" presStyleCnt="0"/>
      <dgm:spPr/>
    </dgm:pt>
    <dgm:pt modelId="{D039FDCF-898A-4483-A91E-744D5FE3FB04}" type="pres">
      <dgm:prSet presAssocID="{BB7C5B88-23E8-4225-856B-B69B457703FD}" presName="desTx" presStyleLbl="node1" presStyleIdx="8" presStyleCnt="10">
        <dgm:presLayoutVars>
          <dgm:bulletEnabled val="1"/>
        </dgm:presLayoutVars>
      </dgm:prSet>
      <dgm:spPr/>
    </dgm:pt>
    <dgm:pt modelId="{8D7EABA8-1FA3-4789-82D3-108230C4C7E4}" type="pres">
      <dgm:prSet presAssocID="{C9310389-0ADA-4481-AD85-29E14E50F8F3}" presName="spV" presStyleCnt="0"/>
      <dgm:spPr/>
    </dgm:pt>
    <dgm:pt modelId="{9A6FED68-31C1-4C62-9C67-A828833D04AC}" type="pres">
      <dgm:prSet presAssocID="{B60D0DCE-FE83-4934-86D9-2566A85A6CEB}" presName="linNode" presStyleCnt="0"/>
      <dgm:spPr/>
    </dgm:pt>
    <dgm:pt modelId="{AA1F88C0-2803-4994-929B-E23F49F080AC}" type="pres">
      <dgm:prSet presAssocID="{B60D0DCE-FE83-4934-86D9-2566A85A6CEB}" presName="parTx" presStyleLbl="revTx" presStyleIdx="9" presStyleCnt="10">
        <dgm:presLayoutVars>
          <dgm:chMax val="1"/>
          <dgm:bulletEnabled val="1"/>
        </dgm:presLayoutVars>
      </dgm:prSet>
      <dgm:spPr/>
    </dgm:pt>
    <dgm:pt modelId="{C52E0280-D460-46DA-B20A-1566BAC2C0AE}" type="pres">
      <dgm:prSet presAssocID="{B60D0DCE-FE83-4934-86D9-2566A85A6CEB}" presName="bracket" presStyleLbl="parChTrans1D1" presStyleIdx="9" presStyleCnt="10"/>
      <dgm:spPr/>
    </dgm:pt>
    <dgm:pt modelId="{1CCF426E-D2F0-4CB3-8555-68CD7347D9A5}" type="pres">
      <dgm:prSet presAssocID="{B60D0DCE-FE83-4934-86D9-2566A85A6CEB}" presName="spH" presStyleCnt="0"/>
      <dgm:spPr/>
    </dgm:pt>
    <dgm:pt modelId="{BB516B19-2DF8-49F7-9B23-5FB4459B4EFD}" type="pres">
      <dgm:prSet presAssocID="{B60D0DCE-FE83-4934-86D9-2566A85A6CEB}" presName="desTx" presStyleLbl="node1" presStyleIdx="9" presStyleCnt="10">
        <dgm:presLayoutVars>
          <dgm:bulletEnabled val="1"/>
        </dgm:presLayoutVars>
      </dgm:prSet>
      <dgm:spPr/>
    </dgm:pt>
  </dgm:ptLst>
  <dgm:cxnLst>
    <dgm:cxn modelId="{E396B316-FD00-4CFD-959D-003469E56355}" srcId="{B3FD3B0E-73F2-42ED-9C41-3735C338A705}" destId="{23E9DCDF-E618-482F-B28E-5F0A260E8C56}" srcOrd="0" destOrd="0" parTransId="{E17CCB5D-70C7-4029-91D1-9BE377C4A972}" sibTransId="{772D179A-C7ED-4DE3-A01F-C23A5EB4937C}"/>
    <dgm:cxn modelId="{3BF8B3D4-F35C-4AF3-AB61-379FEC934EBA}" type="presOf" srcId="{23E9DCDF-E618-482F-B28E-5F0A260E8C56}" destId="{5598A4D8-CC05-4A62-9221-39BA627B00EB}" srcOrd="0" destOrd="0" presId="urn:diagrams.loki3.com/BracketList"/>
    <dgm:cxn modelId="{67A4EAD8-28C3-4752-93F9-0B093BAF3187}" srcId="{B60D0DCE-FE83-4934-86D9-2566A85A6CEB}" destId="{FD391B2E-6BDB-4B80-A3A0-C162C67FC1E4}" srcOrd="0" destOrd="0" parTransId="{A4701B95-7017-46A8-BC10-37FCA9ECC005}" sibTransId="{B4F66712-0608-446E-953B-DA971A21F64B}"/>
    <dgm:cxn modelId="{CE45B38B-E182-422F-87E3-3E257B27B7BE}" type="presOf" srcId="{D1447F77-7A3A-4895-9411-98A1E2E56D05}" destId="{A4B57208-4653-4EA4-AEF6-ACB7631A1E6D}" srcOrd="0" destOrd="0" presId="urn:diagrams.loki3.com/BracketList"/>
    <dgm:cxn modelId="{11C82118-3399-49F0-9C13-81E874AB71B9}" type="presOf" srcId="{890AD568-4AAD-4814-8059-F560C376A730}" destId="{1325246E-4FC8-4E3D-A2FA-A47E38E868C2}" srcOrd="0" destOrd="0" presId="urn:diagrams.loki3.com/BracketList"/>
    <dgm:cxn modelId="{F666E0EB-F947-4F16-B77C-401AF6F0130C}" srcId="{6A8C4F10-CBC7-42BD-BF1C-68DD48AB6DEF}" destId="{4E54A2CF-59CC-4826-B502-72BC59B6BA8D}" srcOrd="0" destOrd="0" parTransId="{21049AB2-4A9B-4D76-8681-C1A04678BC1B}" sibTransId="{FD764BD5-18B6-4219-B33E-7E87569A3108}"/>
    <dgm:cxn modelId="{1F18BCB6-B748-4277-A591-3CBEF9C6ED0A}" type="presOf" srcId="{6291C1B1-4958-4D04-809A-91C268859D05}" destId="{C3002507-8116-4658-BC1B-5F1AC0037CF6}" srcOrd="0" destOrd="0" presId="urn:diagrams.loki3.com/BracketList"/>
    <dgm:cxn modelId="{52CB32E3-E538-41EA-81BB-681517E788E1}" type="presOf" srcId="{6D764C25-239D-40EB-B6AB-B04FEC6F169F}" destId="{5DEA5092-947C-464B-86D9-A740D2FBB518}" srcOrd="0" destOrd="0" presId="urn:diagrams.loki3.com/BracketList"/>
    <dgm:cxn modelId="{5E34FAD3-D84E-4466-B5F0-FF71F5DB7F3D}" srcId="{D6027FD0-9E3E-4DBD-A0F2-D3F6A1ABC5B4}" destId="{3BB6B72E-D480-4381-9AC0-C6C5CF712C54}" srcOrd="6" destOrd="0" parTransId="{EB58B281-A83E-48FC-AC17-B2819E24FAC2}" sibTransId="{0D82C812-49A6-479B-AAA8-D688BD021422}"/>
    <dgm:cxn modelId="{FAB32E8D-BCDF-42FD-A53E-CF717F85D31A}" srcId="{D6027FD0-9E3E-4DBD-A0F2-D3F6A1ABC5B4}" destId="{91844A91-D3DB-447D-A2F0-A1B910CD835D}" srcOrd="4" destOrd="0" parTransId="{86D72B07-EB93-4CAC-9232-28DD2A3686B1}" sibTransId="{EFCA124D-93DD-4322-84F3-D9BB6461F9AC}"/>
    <dgm:cxn modelId="{EF68B486-2A52-4FC7-BBF3-52D51573AEF6}" srcId="{D6027FD0-9E3E-4DBD-A0F2-D3F6A1ABC5B4}" destId="{6A8C4F10-CBC7-42BD-BF1C-68DD48AB6DEF}" srcOrd="5" destOrd="0" parTransId="{CF59E243-1685-48B4-B637-4282FABF952F}" sibTransId="{418D1DC6-82AA-41E6-86E7-973EB8CA9AB9}"/>
    <dgm:cxn modelId="{60E8B08C-62C1-4775-8DA7-88B8179A1C85}" srcId="{D6027FD0-9E3E-4DBD-A0F2-D3F6A1ABC5B4}" destId="{76670325-1820-479D-B1F5-E8F013823E59}" srcOrd="0" destOrd="0" parTransId="{524B463F-5997-47DF-83E2-9930D3F45813}" sibTransId="{FF651E1E-FE3E-42C9-90E6-26A84A0313CD}"/>
    <dgm:cxn modelId="{FB44AB4F-B23D-422E-94FD-864A6DE6A14B}" type="presOf" srcId="{4E54A2CF-59CC-4826-B502-72BC59B6BA8D}" destId="{10677E9C-3E0E-4792-B5E2-C3971890140C}" srcOrd="0" destOrd="0" presId="urn:diagrams.loki3.com/BracketList"/>
    <dgm:cxn modelId="{ED242A47-62A1-4A9E-B4AC-E285B9D46800}" srcId="{BB7C5B88-23E8-4225-856B-B69B457703FD}" destId="{3A4C1AC9-F344-4EFA-91AF-5470A396C6E6}" srcOrd="0" destOrd="0" parTransId="{E91F66F1-7F0D-44DA-AA92-537D06685893}" sibTransId="{20A87933-16A0-4A6D-B7F8-5F4F25B2F544}"/>
    <dgm:cxn modelId="{6630481C-B1DF-4715-817E-ECFC9D3BFF4F}" srcId="{6D764C25-239D-40EB-B6AB-B04FEC6F169F}" destId="{D17BCDB1-75D5-4F95-A019-0EEB530A129D}" srcOrd="0" destOrd="0" parTransId="{0D56A2FD-0EBF-499C-8ED7-EBD350343A27}" sibTransId="{375B8573-55F2-4FA6-A1CC-9BC8F9EA875C}"/>
    <dgm:cxn modelId="{D571E5DC-EE95-48EB-877A-30B0CFD024E5}" type="presOf" srcId="{3BB6B72E-D480-4381-9AC0-C6C5CF712C54}" destId="{5AB03B55-A1DD-4309-A113-181D0208D7EA}" srcOrd="0" destOrd="0" presId="urn:diagrams.loki3.com/BracketList"/>
    <dgm:cxn modelId="{F5BDC1F6-ACDD-46AC-B9C9-B01AD0CEE749}" type="presOf" srcId="{FD391B2E-6BDB-4B80-A3A0-C162C67FC1E4}" destId="{BB516B19-2DF8-49F7-9B23-5FB4459B4EFD}" srcOrd="0" destOrd="0" presId="urn:diagrams.loki3.com/BracketList"/>
    <dgm:cxn modelId="{184B46B1-430A-43BC-BEED-2CB8253EDCCC}" srcId="{D6027FD0-9E3E-4DBD-A0F2-D3F6A1ABC5B4}" destId="{B60D0DCE-FE83-4934-86D9-2566A85A6CEB}" srcOrd="9" destOrd="0" parTransId="{3E7CB7AA-6C50-48E8-835A-7BB466667871}" sibTransId="{86CE2814-FF65-4972-B0FC-4D57AD4C1E8F}"/>
    <dgm:cxn modelId="{56203F7A-97C4-4F25-B488-48C8E72E6BB5}" srcId="{76670325-1820-479D-B1F5-E8F013823E59}" destId="{AFE744A2-A9BE-4456-B38B-08DE10CCA6B6}" srcOrd="0" destOrd="0" parTransId="{941CC749-ED88-44CE-8400-2EC4E45D8626}" sibTransId="{9D0529B0-EA16-4ECF-A490-F3291EF5E943}"/>
    <dgm:cxn modelId="{8C8409A1-F166-4CC1-B5E3-FBAA5498F538}" srcId="{D6027FD0-9E3E-4DBD-A0F2-D3F6A1ABC5B4}" destId="{BB7C5B88-23E8-4225-856B-B69B457703FD}" srcOrd="8" destOrd="0" parTransId="{28E60D8E-983E-4F9C-BB07-44B9144F14B4}" sibTransId="{C9310389-0ADA-4481-AD85-29E14E50F8F3}"/>
    <dgm:cxn modelId="{8673E7D6-DC94-4C2B-A9B6-2F3843832C6A}" type="presOf" srcId="{91844A91-D3DB-447D-A2F0-A1B910CD835D}" destId="{60CD67FC-BBDA-4D0E-BBAE-48DA415256E8}" srcOrd="0" destOrd="0" presId="urn:diagrams.loki3.com/BracketList"/>
    <dgm:cxn modelId="{513C8E94-38D3-4DAB-A848-796000BCFED7}" type="presOf" srcId="{B3FD3B0E-73F2-42ED-9C41-3735C338A705}" destId="{8A585E91-0923-4BE8-9C3F-91F9BD5A02A2}" srcOrd="0" destOrd="0" presId="urn:diagrams.loki3.com/BracketList"/>
    <dgm:cxn modelId="{5CA8FCAD-22B7-46D4-A2B7-B7622CFAC388}" srcId="{3BB6B72E-D480-4381-9AC0-C6C5CF712C54}" destId="{6291C1B1-4958-4D04-809A-91C268859D05}" srcOrd="0" destOrd="0" parTransId="{D5AADBA7-B40D-4CCD-A6CB-515CECAF1222}" sibTransId="{A686EFB7-282C-41C3-A84D-FEEEFE4B3D08}"/>
    <dgm:cxn modelId="{1360782B-96CB-4CE1-834E-938C1651412E}" type="presOf" srcId="{D17BCDB1-75D5-4F95-A019-0EEB530A129D}" destId="{37E8BAD0-0997-4AE4-A3D9-D5A051818F9F}" srcOrd="0" destOrd="0" presId="urn:diagrams.loki3.com/BracketList"/>
    <dgm:cxn modelId="{1044CA93-B24A-4B7F-A03B-F8A7E1AF63CF}" type="presOf" srcId="{D6027FD0-9E3E-4DBD-A0F2-D3F6A1ABC5B4}" destId="{6DC805E4-D1A3-4F56-9943-E2CACB0F0481}" srcOrd="0" destOrd="0" presId="urn:diagrams.loki3.com/BracketList"/>
    <dgm:cxn modelId="{554BF47A-7E42-42F6-B7AD-A9FD2705489B}" srcId="{91844A91-D3DB-447D-A2F0-A1B910CD835D}" destId="{0631C941-C2D7-4AEB-A30E-C06134DE3BFD}" srcOrd="0" destOrd="0" parTransId="{0D2972D9-D022-4640-995B-0F7A62B4445D}" sibTransId="{D655A653-953A-47EE-8092-52C1E66D8A8B}"/>
    <dgm:cxn modelId="{2F82E8EA-CD87-4927-8A15-8646DBFF52D4}" srcId="{D6027FD0-9E3E-4DBD-A0F2-D3F6A1ABC5B4}" destId="{15BCF18D-D014-4085-9830-5D873EFF2CF6}" srcOrd="1" destOrd="0" parTransId="{F9317EE6-2495-4109-B66A-DB4CB1C6E050}" sibTransId="{4D8DCCB8-A4D3-458A-8F4B-A8038957C8BD}"/>
    <dgm:cxn modelId="{2EC4813A-CC82-43C8-ADBF-5BCA7E5B0B3D}" type="presOf" srcId="{76670325-1820-479D-B1F5-E8F013823E59}" destId="{8666CBBC-A327-47C9-9BD4-9A2BC3DA9F99}" srcOrd="0" destOrd="0" presId="urn:diagrams.loki3.com/BracketList"/>
    <dgm:cxn modelId="{E049A93F-83B6-4847-A8E1-E29DB0E3FF58}" type="presOf" srcId="{BB7C5B88-23E8-4225-856B-B69B457703FD}" destId="{6A57E109-BEDE-4325-B71F-4C44C5F8CBF1}" srcOrd="0" destOrd="0" presId="urn:diagrams.loki3.com/BracketList"/>
    <dgm:cxn modelId="{CCE87E37-B178-4AF2-A01A-4DC2D391990B}" type="presOf" srcId="{AFE744A2-A9BE-4456-B38B-08DE10CCA6B6}" destId="{206CE1AA-4CA8-4501-86F4-4875B9295970}" srcOrd="0" destOrd="0" presId="urn:diagrams.loki3.com/BracketList"/>
    <dgm:cxn modelId="{15FE5574-F0FF-4FD0-81BB-D7CC675CC7CB}" type="presOf" srcId="{15BCF18D-D014-4085-9830-5D873EFF2CF6}" destId="{8F9CDA4B-54AD-4D0F-9312-D66FEA0E761A}" srcOrd="0" destOrd="0" presId="urn:diagrams.loki3.com/BracketList"/>
    <dgm:cxn modelId="{38E101FA-1C82-4A4A-8A33-89CA16D2981A}" type="presOf" srcId="{6A8C4F10-CBC7-42BD-BF1C-68DD48AB6DEF}" destId="{0BC982B8-6E55-469E-8B3B-F33DDBF26D53}" srcOrd="0" destOrd="0" presId="urn:diagrams.loki3.com/BracketList"/>
    <dgm:cxn modelId="{400D9BDC-60C6-4FF6-BD54-B3F0BF1A09D6}" type="presOf" srcId="{81BB4F28-6D11-405C-85AA-B5A10E72697A}" destId="{65B6A302-4CC0-49B5-9DD4-2D82328BCDAD}" srcOrd="0" destOrd="0" presId="urn:diagrams.loki3.com/BracketList"/>
    <dgm:cxn modelId="{9C9BE6A4-6F5A-4487-B1A1-607142576E57}" type="presOf" srcId="{B60D0DCE-FE83-4934-86D9-2566A85A6CEB}" destId="{AA1F88C0-2803-4994-929B-E23F49F080AC}" srcOrd="0" destOrd="0" presId="urn:diagrams.loki3.com/BracketList"/>
    <dgm:cxn modelId="{8F6994FF-29F9-4A40-AE7F-D041087EFAA6}" type="presOf" srcId="{0631C941-C2D7-4AEB-A30E-C06134DE3BFD}" destId="{44ABAB28-8AC4-4AB9-88FA-CC87420A6EFA}" srcOrd="0" destOrd="0" presId="urn:diagrams.loki3.com/BracketList"/>
    <dgm:cxn modelId="{FE5348FA-3825-4955-BA77-5AA174E22534}" srcId="{D6027FD0-9E3E-4DBD-A0F2-D3F6A1ABC5B4}" destId="{890AD568-4AAD-4814-8059-F560C376A730}" srcOrd="7" destOrd="0" parTransId="{ECFD360C-4E96-4CBB-9B0F-A2DF0F17C922}" sibTransId="{0E348175-EFF3-46EA-B075-014D6D87606C}"/>
    <dgm:cxn modelId="{AC336955-9BE5-4CC9-A84E-949BC25101B0}" srcId="{D6027FD0-9E3E-4DBD-A0F2-D3F6A1ABC5B4}" destId="{6D764C25-239D-40EB-B6AB-B04FEC6F169F}" srcOrd="3" destOrd="0" parTransId="{7A5D17ED-9FF5-48FA-BD51-B0DFD275FAA8}" sibTransId="{56F81B3F-A03B-442E-B978-A421E339C23E}"/>
    <dgm:cxn modelId="{36B0C272-7DCB-4979-A4A3-270C66464AD0}" type="presOf" srcId="{3A4C1AC9-F344-4EFA-91AF-5470A396C6E6}" destId="{D039FDCF-898A-4483-A91E-744D5FE3FB04}" srcOrd="0" destOrd="0" presId="urn:diagrams.loki3.com/BracketList"/>
    <dgm:cxn modelId="{AA28BC7D-5032-42F7-8986-68B856178EC8}" srcId="{D6027FD0-9E3E-4DBD-A0F2-D3F6A1ABC5B4}" destId="{B3FD3B0E-73F2-42ED-9C41-3735C338A705}" srcOrd="2" destOrd="0" parTransId="{21B8D12C-1AC1-46B7-A6A7-32BBA631235F}" sibTransId="{E77DF7AA-879F-4E07-A57A-F75DB018F553}"/>
    <dgm:cxn modelId="{5661E769-69FC-4A69-B87B-BE8F17223B75}" srcId="{890AD568-4AAD-4814-8059-F560C376A730}" destId="{D1447F77-7A3A-4895-9411-98A1E2E56D05}" srcOrd="0" destOrd="0" parTransId="{BD71B471-26D7-4BBA-B123-73A0BC63B437}" sibTransId="{29A69491-3B06-4F42-97B2-0201912F6F17}"/>
    <dgm:cxn modelId="{19E01DED-9897-4199-ABD9-83EF551BFA65}" srcId="{15BCF18D-D014-4085-9830-5D873EFF2CF6}" destId="{81BB4F28-6D11-405C-85AA-B5A10E72697A}" srcOrd="0" destOrd="0" parTransId="{C19D5572-1C44-463C-8BCF-59BE4F2F5D91}" sibTransId="{9DA4140B-FCF9-4973-9FB0-90BAD96A370A}"/>
    <dgm:cxn modelId="{F9EF4560-8370-4888-B4BD-DB369C365B3B}" type="presParOf" srcId="{6DC805E4-D1A3-4F56-9943-E2CACB0F0481}" destId="{12DB1611-D5C8-4F59-83E6-E3278691971D}" srcOrd="0" destOrd="0" presId="urn:diagrams.loki3.com/BracketList"/>
    <dgm:cxn modelId="{ED8841A9-DEB7-4E3C-A884-400D57628866}" type="presParOf" srcId="{12DB1611-D5C8-4F59-83E6-E3278691971D}" destId="{8666CBBC-A327-47C9-9BD4-9A2BC3DA9F99}" srcOrd="0" destOrd="0" presId="urn:diagrams.loki3.com/BracketList"/>
    <dgm:cxn modelId="{1F6FA9A4-E9C9-4FD4-8ADC-4E5DE35782B8}" type="presParOf" srcId="{12DB1611-D5C8-4F59-83E6-E3278691971D}" destId="{8E8AD44A-73C5-4DA8-9F82-8C2A10C501B7}" srcOrd="1" destOrd="0" presId="urn:diagrams.loki3.com/BracketList"/>
    <dgm:cxn modelId="{628F14E2-ADD9-4D4A-9F26-71CEA5587B31}" type="presParOf" srcId="{12DB1611-D5C8-4F59-83E6-E3278691971D}" destId="{C5D86CC1-C0E7-4089-8043-A51B275AF2DB}" srcOrd="2" destOrd="0" presId="urn:diagrams.loki3.com/BracketList"/>
    <dgm:cxn modelId="{2850267B-F641-4242-810E-A0175915573B}" type="presParOf" srcId="{12DB1611-D5C8-4F59-83E6-E3278691971D}" destId="{206CE1AA-4CA8-4501-86F4-4875B9295970}" srcOrd="3" destOrd="0" presId="urn:diagrams.loki3.com/BracketList"/>
    <dgm:cxn modelId="{32C35059-6614-4910-8F73-13E8F2D143B1}" type="presParOf" srcId="{6DC805E4-D1A3-4F56-9943-E2CACB0F0481}" destId="{E9225129-3764-4BA0-99D5-25DFFEC1507C}" srcOrd="1" destOrd="0" presId="urn:diagrams.loki3.com/BracketList"/>
    <dgm:cxn modelId="{F4E95403-B1D1-4736-814B-64576D081799}" type="presParOf" srcId="{6DC805E4-D1A3-4F56-9943-E2CACB0F0481}" destId="{71906F19-BCF4-45CE-A5BB-E9DB07199B6F}" srcOrd="2" destOrd="0" presId="urn:diagrams.loki3.com/BracketList"/>
    <dgm:cxn modelId="{6359BFB7-AAD2-4F11-9553-E2E059B2732F}" type="presParOf" srcId="{71906F19-BCF4-45CE-A5BB-E9DB07199B6F}" destId="{8F9CDA4B-54AD-4D0F-9312-D66FEA0E761A}" srcOrd="0" destOrd="0" presId="urn:diagrams.loki3.com/BracketList"/>
    <dgm:cxn modelId="{242C65DF-CF4E-4D43-8630-45816BCE54D6}" type="presParOf" srcId="{71906F19-BCF4-45CE-A5BB-E9DB07199B6F}" destId="{D9168E93-598E-4E96-8FB7-F888E6158D82}" srcOrd="1" destOrd="0" presId="urn:diagrams.loki3.com/BracketList"/>
    <dgm:cxn modelId="{2158D613-665F-49AF-921B-A800B76346D5}" type="presParOf" srcId="{71906F19-BCF4-45CE-A5BB-E9DB07199B6F}" destId="{7BCC134A-A4A2-4AF2-BE1B-1952319234F5}" srcOrd="2" destOrd="0" presId="urn:diagrams.loki3.com/BracketList"/>
    <dgm:cxn modelId="{803E03C4-B743-4353-B2A9-E957A7CD7003}" type="presParOf" srcId="{71906F19-BCF4-45CE-A5BB-E9DB07199B6F}" destId="{65B6A302-4CC0-49B5-9DD4-2D82328BCDAD}" srcOrd="3" destOrd="0" presId="urn:diagrams.loki3.com/BracketList"/>
    <dgm:cxn modelId="{83C457EA-A4DE-41D4-B4EE-4232D99264BF}" type="presParOf" srcId="{6DC805E4-D1A3-4F56-9943-E2CACB0F0481}" destId="{5EEDD6B9-877C-4701-A188-532F6363A3C1}" srcOrd="3" destOrd="0" presId="urn:diagrams.loki3.com/BracketList"/>
    <dgm:cxn modelId="{A06B10DD-2281-4ED5-8CD6-D3BB70138D4E}" type="presParOf" srcId="{6DC805E4-D1A3-4F56-9943-E2CACB0F0481}" destId="{630B6DCB-C3E9-404A-9D6C-C0D20149ED01}" srcOrd="4" destOrd="0" presId="urn:diagrams.loki3.com/BracketList"/>
    <dgm:cxn modelId="{AC09CCC7-BB80-49E3-A0DA-6E6A73E687A9}" type="presParOf" srcId="{630B6DCB-C3E9-404A-9D6C-C0D20149ED01}" destId="{8A585E91-0923-4BE8-9C3F-91F9BD5A02A2}" srcOrd="0" destOrd="0" presId="urn:diagrams.loki3.com/BracketList"/>
    <dgm:cxn modelId="{B0A8F71B-EFF8-4F64-B151-154A1C5DC0AB}" type="presParOf" srcId="{630B6DCB-C3E9-404A-9D6C-C0D20149ED01}" destId="{49BF6382-D4F3-47E2-A235-6A2CA22605A3}" srcOrd="1" destOrd="0" presId="urn:diagrams.loki3.com/BracketList"/>
    <dgm:cxn modelId="{4CA31BB0-3173-45AF-862F-84CEDCA6D239}" type="presParOf" srcId="{630B6DCB-C3E9-404A-9D6C-C0D20149ED01}" destId="{DCD32F1E-38CA-43CB-8142-30CE355063B2}" srcOrd="2" destOrd="0" presId="urn:diagrams.loki3.com/BracketList"/>
    <dgm:cxn modelId="{7B20DED0-3903-477A-A43A-3EA9A8C30F37}" type="presParOf" srcId="{630B6DCB-C3E9-404A-9D6C-C0D20149ED01}" destId="{5598A4D8-CC05-4A62-9221-39BA627B00EB}" srcOrd="3" destOrd="0" presId="urn:diagrams.loki3.com/BracketList"/>
    <dgm:cxn modelId="{0F81F824-1E3D-41F4-9B9F-01B25158D561}" type="presParOf" srcId="{6DC805E4-D1A3-4F56-9943-E2CACB0F0481}" destId="{A35BC1DD-C735-4C08-8626-276F269AD60D}" srcOrd="5" destOrd="0" presId="urn:diagrams.loki3.com/BracketList"/>
    <dgm:cxn modelId="{A87FE409-737A-459B-A5E8-FA17AFA56673}" type="presParOf" srcId="{6DC805E4-D1A3-4F56-9943-E2CACB0F0481}" destId="{B341FFF0-8E83-4A9B-BED4-C7C1A1893B93}" srcOrd="6" destOrd="0" presId="urn:diagrams.loki3.com/BracketList"/>
    <dgm:cxn modelId="{6FFD415E-1E20-45BC-B824-FDBEC0549B2C}" type="presParOf" srcId="{B341FFF0-8E83-4A9B-BED4-C7C1A1893B93}" destId="{5DEA5092-947C-464B-86D9-A740D2FBB518}" srcOrd="0" destOrd="0" presId="urn:diagrams.loki3.com/BracketList"/>
    <dgm:cxn modelId="{19413D0E-D7A9-4965-B82A-A686A197D6D6}" type="presParOf" srcId="{B341FFF0-8E83-4A9B-BED4-C7C1A1893B93}" destId="{EB6201FB-F1A7-4060-B8EB-6C750E88DD70}" srcOrd="1" destOrd="0" presId="urn:diagrams.loki3.com/BracketList"/>
    <dgm:cxn modelId="{9CCA2D11-3C9D-43BF-84B6-12AF57EB3FD3}" type="presParOf" srcId="{B341FFF0-8E83-4A9B-BED4-C7C1A1893B93}" destId="{5F03C5C1-07CF-495B-AE88-FACFEDB149BB}" srcOrd="2" destOrd="0" presId="urn:diagrams.loki3.com/BracketList"/>
    <dgm:cxn modelId="{D0DE741D-41B1-4E7F-A90B-AD1123871ECB}" type="presParOf" srcId="{B341FFF0-8E83-4A9B-BED4-C7C1A1893B93}" destId="{37E8BAD0-0997-4AE4-A3D9-D5A051818F9F}" srcOrd="3" destOrd="0" presId="urn:diagrams.loki3.com/BracketList"/>
    <dgm:cxn modelId="{424A3DAB-8FD8-48C5-A770-832491E9AAEF}" type="presParOf" srcId="{6DC805E4-D1A3-4F56-9943-E2CACB0F0481}" destId="{07092D23-5932-4934-974F-CC3C13C2AEF3}" srcOrd="7" destOrd="0" presId="urn:diagrams.loki3.com/BracketList"/>
    <dgm:cxn modelId="{307D0AC0-0B89-47F5-A8D4-54D0BC55289A}" type="presParOf" srcId="{6DC805E4-D1A3-4F56-9943-E2CACB0F0481}" destId="{1FAD0E9A-4950-4FB6-9253-1F5ADC2A39EC}" srcOrd="8" destOrd="0" presId="urn:diagrams.loki3.com/BracketList"/>
    <dgm:cxn modelId="{A7B68F3C-6E8A-4A5A-9166-6D790794FDA8}" type="presParOf" srcId="{1FAD0E9A-4950-4FB6-9253-1F5ADC2A39EC}" destId="{60CD67FC-BBDA-4D0E-BBAE-48DA415256E8}" srcOrd="0" destOrd="0" presId="urn:diagrams.loki3.com/BracketList"/>
    <dgm:cxn modelId="{AD849893-7AE8-41C0-A999-4F4E85A9CC46}" type="presParOf" srcId="{1FAD0E9A-4950-4FB6-9253-1F5ADC2A39EC}" destId="{816E00FF-4E10-4DF7-8190-4F73AA166DAC}" srcOrd="1" destOrd="0" presId="urn:diagrams.loki3.com/BracketList"/>
    <dgm:cxn modelId="{92E0FF56-5821-4C20-9A7A-869877B32B80}" type="presParOf" srcId="{1FAD0E9A-4950-4FB6-9253-1F5ADC2A39EC}" destId="{C7C715C3-6ABC-41A8-8D68-766750568141}" srcOrd="2" destOrd="0" presId="urn:diagrams.loki3.com/BracketList"/>
    <dgm:cxn modelId="{9DC5D1EB-5ABE-4DE5-95D6-F4AFEAC29C15}" type="presParOf" srcId="{1FAD0E9A-4950-4FB6-9253-1F5ADC2A39EC}" destId="{44ABAB28-8AC4-4AB9-88FA-CC87420A6EFA}" srcOrd="3" destOrd="0" presId="urn:diagrams.loki3.com/BracketList"/>
    <dgm:cxn modelId="{B955CACA-3BE4-4679-9CFB-C7E963F0C4FF}" type="presParOf" srcId="{6DC805E4-D1A3-4F56-9943-E2CACB0F0481}" destId="{3D5FD753-FBD0-4155-89DE-4CC47101C27D}" srcOrd="9" destOrd="0" presId="urn:diagrams.loki3.com/BracketList"/>
    <dgm:cxn modelId="{5392D24B-7C1B-4174-91C7-1467413FFCCC}" type="presParOf" srcId="{6DC805E4-D1A3-4F56-9943-E2CACB0F0481}" destId="{A62F7EA8-86F9-48BA-A78A-3791B02395BA}" srcOrd="10" destOrd="0" presId="urn:diagrams.loki3.com/BracketList"/>
    <dgm:cxn modelId="{B8AE52C9-AE01-4363-B1D2-706C3EE98B66}" type="presParOf" srcId="{A62F7EA8-86F9-48BA-A78A-3791B02395BA}" destId="{0BC982B8-6E55-469E-8B3B-F33DDBF26D53}" srcOrd="0" destOrd="0" presId="urn:diagrams.loki3.com/BracketList"/>
    <dgm:cxn modelId="{C0642523-9B96-4903-A17E-CA02F9ACDC0A}" type="presParOf" srcId="{A62F7EA8-86F9-48BA-A78A-3791B02395BA}" destId="{149A081A-181C-461B-A434-2FEEBF3ECCCB}" srcOrd="1" destOrd="0" presId="urn:diagrams.loki3.com/BracketList"/>
    <dgm:cxn modelId="{1F90524A-5F30-43BE-AC7D-D7B9CACBC990}" type="presParOf" srcId="{A62F7EA8-86F9-48BA-A78A-3791B02395BA}" destId="{2BAFC902-116A-444C-9B38-0A69737A06BD}" srcOrd="2" destOrd="0" presId="urn:diagrams.loki3.com/BracketList"/>
    <dgm:cxn modelId="{F79732BF-08D5-4C47-83A7-8C7452BB4F3D}" type="presParOf" srcId="{A62F7EA8-86F9-48BA-A78A-3791B02395BA}" destId="{10677E9C-3E0E-4792-B5E2-C3971890140C}" srcOrd="3" destOrd="0" presId="urn:diagrams.loki3.com/BracketList"/>
    <dgm:cxn modelId="{AADF2A08-636A-4A53-BFE8-7BF798AAB3C0}" type="presParOf" srcId="{6DC805E4-D1A3-4F56-9943-E2CACB0F0481}" destId="{DF676B68-B9AA-4EE3-9D1E-0CEFC4D312D8}" srcOrd="11" destOrd="0" presId="urn:diagrams.loki3.com/BracketList"/>
    <dgm:cxn modelId="{5BB72EB1-28CB-4752-A72C-D8CEF69C58B3}" type="presParOf" srcId="{6DC805E4-D1A3-4F56-9943-E2CACB0F0481}" destId="{91512DB0-8EAE-453B-86A4-272A345E9C47}" srcOrd="12" destOrd="0" presId="urn:diagrams.loki3.com/BracketList"/>
    <dgm:cxn modelId="{E8DFAE69-F11D-4A90-8C8D-6AC406ADD3E9}" type="presParOf" srcId="{91512DB0-8EAE-453B-86A4-272A345E9C47}" destId="{5AB03B55-A1DD-4309-A113-181D0208D7EA}" srcOrd="0" destOrd="0" presId="urn:diagrams.loki3.com/BracketList"/>
    <dgm:cxn modelId="{9F76FE44-B4B2-4BBB-A3B0-4F1B1C7F6357}" type="presParOf" srcId="{91512DB0-8EAE-453B-86A4-272A345E9C47}" destId="{47FC7B88-B8FD-4CDA-B11A-6480A3F9C3C8}" srcOrd="1" destOrd="0" presId="urn:diagrams.loki3.com/BracketList"/>
    <dgm:cxn modelId="{2C618914-D152-4EED-8838-4C3FA0D0D9AA}" type="presParOf" srcId="{91512DB0-8EAE-453B-86A4-272A345E9C47}" destId="{9B565B01-0C05-4E2F-96D7-80997376B95B}" srcOrd="2" destOrd="0" presId="urn:diagrams.loki3.com/BracketList"/>
    <dgm:cxn modelId="{FEF26B8F-2316-4B84-9486-38DCF740BC60}" type="presParOf" srcId="{91512DB0-8EAE-453B-86A4-272A345E9C47}" destId="{C3002507-8116-4658-BC1B-5F1AC0037CF6}" srcOrd="3" destOrd="0" presId="urn:diagrams.loki3.com/BracketList"/>
    <dgm:cxn modelId="{CECD0578-B2B0-4C97-979B-E283990DD72F}" type="presParOf" srcId="{6DC805E4-D1A3-4F56-9943-E2CACB0F0481}" destId="{D5FC6226-984F-4B0C-BF92-9138B4F6C02A}" srcOrd="13" destOrd="0" presId="urn:diagrams.loki3.com/BracketList"/>
    <dgm:cxn modelId="{7D892573-53CB-4006-9C2F-1E783EE0075E}" type="presParOf" srcId="{6DC805E4-D1A3-4F56-9943-E2CACB0F0481}" destId="{31B87038-06F2-4210-B3B2-C652AC5998C3}" srcOrd="14" destOrd="0" presId="urn:diagrams.loki3.com/BracketList"/>
    <dgm:cxn modelId="{208EED69-67DE-4DA6-B31E-BB0F450870A8}" type="presParOf" srcId="{31B87038-06F2-4210-B3B2-C652AC5998C3}" destId="{1325246E-4FC8-4E3D-A2FA-A47E38E868C2}" srcOrd="0" destOrd="0" presId="urn:diagrams.loki3.com/BracketList"/>
    <dgm:cxn modelId="{D4DC4AE5-E29A-476B-BB5F-AF7BD0AF2F98}" type="presParOf" srcId="{31B87038-06F2-4210-B3B2-C652AC5998C3}" destId="{C352AFB5-FCF5-425E-BD76-2AFB49311D5D}" srcOrd="1" destOrd="0" presId="urn:diagrams.loki3.com/BracketList"/>
    <dgm:cxn modelId="{E395C5D4-C9DD-4322-BF52-A3126D8D2752}" type="presParOf" srcId="{31B87038-06F2-4210-B3B2-C652AC5998C3}" destId="{5EDBE29A-0043-45F9-9BF6-3FB431299F3C}" srcOrd="2" destOrd="0" presId="urn:diagrams.loki3.com/BracketList"/>
    <dgm:cxn modelId="{2E53D585-93AC-4FBB-B078-EA350BB22E81}" type="presParOf" srcId="{31B87038-06F2-4210-B3B2-C652AC5998C3}" destId="{A4B57208-4653-4EA4-AEF6-ACB7631A1E6D}" srcOrd="3" destOrd="0" presId="urn:diagrams.loki3.com/BracketList"/>
    <dgm:cxn modelId="{EB5F42CC-5229-4769-A76F-7FA19D93C0AB}" type="presParOf" srcId="{6DC805E4-D1A3-4F56-9943-E2CACB0F0481}" destId="{D786A6D4-3248-4F75-B851-8774BCD7E560}" srcOrd="15" destOrd="0" presId="urn:diagrams.loki3.com/BracketList"/>
    <dgm:cxn modelId="{A343F11B-3C23-4BE9-950F-79175EB3D4AC}" type="presParOf" srcId="{6DC805E4-D1A3-4F56-9943-E2CACB0F0481}" destId="{9B613137-85C5-455B-B6B2-292F5ED66155}" srcOrd="16" destOrd="0" presId="urn:diagrams.loki3.com/BracketList"/>
    <dgm:cxn modelId="{281051D1-8112-4D6B-9DE1-83652F32FC49}" type="presParOf" srcId="{9B613137-85C5-455B-B6B2-292F5ED66155}" destId="{6A57E109-BEDE-4325-B71F-4C44C5F8CBF1}" srcOrd="0" destOrd="0" presId="urn:diagrams.loki3.com/BracketList"/>
    <dgm:cxn modelId="{3442BE9B-AC41-472E-B350-7D8D39DAB7A6}" type="presParOf" srcId="{9B613137-85C5-455B-B6B2-292F5ED66155}" destId="{9C74F396-5213-4C69-9B29-62218B239FAB}" srcOrd="1" destOrd="0" presId="urn:diagrams.loki3.com/BracketList"/>
    <dgm:cxn modelId="{9B823BF7-48D7-4EA0-BE91-D6082FC20466}" type="presParOf" srcId="{9B613137-85C5-455B-B6B2-292F5ED66155}" destId="{A0582B30-244D-47DD-86B6-37B9E2F46714}" srcOrd="2" destOrd="0" presId="urn:diagrams.loki3.com/BracketList"/>
    <dgm:cxn modelId="{DF478C3D-CC21-4BF3-8FEF-4943E0A1B58C}" type="presParOf" srcId="{9B613137-85C5-455B-B6B2-292F5ED66155}" destId="{D039FDCF-898A-4483-A91E-744D5FE3FB04}" srcOrd="3" destOrd="0" presId="urn:diagrams.loki3.com/BracketList"/>
    <dgm:cxn modelId="{BD8A9307-50EE-4108-88D2-F94DE16E32F6}" type="presParOf" srcId="{6DC805E4-D1A3-4F56-9943-E2CACB0F0481}" destId="{8D7EABA8-1FA3-4789-82D3-108230C4C7E4}" srcOrd="17" destOrd="0" presId="urn:diagrams.loki3.com/BracketList"/>
    <dgm:cxn modelId="{150B6364-56E0-4600-88DE-273E4E1CF5B3}" type="presParOf" srcId="{6DC805E4-D1A3-4F56-9943-E2CACB0F0481}" destId="{9A6FED68-31C1-4C62-9C67-A828833D04AC}" srcOrd="18" destOrd="0" presId="urn:diagrams.loki3.com/BracketList"/>
    <dgm:cxn modelId="{DB7FFAE5-90B7-4C95-92D7-8C99A3431597}" type="presParOf" srcId="{9A6FED68-31C1-4C62-9C67-A828833D04AC}" destId="{AA1F88C0-2803-4994-929B-E23F49F080AC}" srcOrd="0" destOrd="0" presId="urn:diagrams.loki3.com/BracketList"/>
    <dgm:cxn modelId="{0E331BFE-1D00-4358-9668-8719E05EC9E2}" type="presParOf" srcId="{9A6FED68-31C1-4C62-9C67-A828833D04AC}" destId="{C52E0280-D460-46DA-B20A-1566BAC2C0AE}" srcOrd="1" destOrd="0" presId="urn:diagrams.loki3.com/BracketList"/>
    <dgm:cxn modelId="{00D91E12-05B4-4CC1-8CC7-44CE0ED045CF}" type="presParOf" srcId="{9A6FED68-31C1-4C62-9C67-A828833D04AC}" destId="{1CCF426E-D2F0-4CB3-8555-68CD7347D9A5}" srcOrd="2" destOrd="0" presId="urn:diagrams.loki3.com/BracketList"/>
    <dgm:cxn modelId="{26102C70-BB18-40C1-804E-399C58D6125C}" type="presParOf" srcId="{9A6FED68-31C1-4C62-9C67-A828833D04AC}" destId="{BB516B19-2DF8-49F7-9B23-5FB4459B4EF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F263E-56CA-4091-8CE3-7FE4593245AF}">
      <dsp:nvSpPr>
        <dsp:cNvPr id="0" name=""/>
        <dsp:cNvSpPr/>
      </dsp:nvSpPr>
      <dsp:spPr>
        <a:xfrm>
          <a:off x="7143" y="1001183"/>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-1 Data Collection</a:t>
          </a:r>
          <a:endParaRPr lang="en-US" sz="2400" kern="1200" dirty="0"/>
        </a:p>
      </dsp:txBody>
      <dsp:txXfrm>
        <a:off x="44665" y="1038705"/>
        <a:ext cx="2060143" cy="1206068"/>
      </dsp:txXfrm>
    </dsp:sp>
    <dsp:sp modelId="{AAD5F95A-68B4-40F5-8A93-42C070279DBF}">
      <dsp:nvSpPr>
        <dsp:cNvPr id="0" name=""/>
        <dsp:cNvSpPr/>
      </dsp:nvSpPr>
      <dsp:spPr>
        <a:xfrm>
          <a:off x="2330227" y="1376976"/>
          <a:ext cx="452659" cy="529526"/>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330227" y="1482881"/>
        <a:ext cx="316861" cy="317716"/>
      </dsp:txXfrm>
    </dsp:sp>
    <dsp:sp modelId="{02670BA3-9B50-4EC1-BDED-48FB2ED07F16}">
      <dsp:nvSpPr>
        <dsp:cNvPr id="0" name=""/>
        <dsp:cNvSpPr/>
      </dsp:nvSpPr>
      <dsp:spPr>
        <a:xfrm>
          <a:off x="2996406" y="1001183"/>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- 2 </a:t>
          </a:r>
          <a:r>
            <a:rPr lang="en-US" sz="2400" kern="1200" dirty="0" smtClean="0"/>
            <a:t>Exploratory Data Analysis</a:t>
          </a:r>
          <a:endParaRPr lang="en-US" sz="2400" kern="1200" dirty="0"/>
        </a:p>
      </dsp:txBody>
      <dsp:txXfrm>
        <a:off x="3033928" y="1038705"/>
        <a:ext cx="2060143" cy="1206068"/>
      </dsp:txXfrm>
    </dsp:sp>
    <dsp:sp modelId="{0585A8E8-716B-4884-88B0-FB5B6DE1BF25}">
      <dsp:nvSpPr>
        <dsp:cNvPr id="0" name=""/>
        <dsp:cNvSpPr/>
      </dsp:nvSpPr>
      <dsp:spPr>
        <a:xfrm>
          <a:off x="5319490" y="1376976"/>
          <a:ext cx="452659" cy="529526"/>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319490" y="1482881"/>
        <a:ext cx="316861" cy="317716"/>
      </dsp:txXfrm>
    </dsp:sp>
    <dsp:sp modelId="{387A3C8A-23E7-452C-B19B-CD20F1C2A021}">
      <dsp:nvSpPr>
        <dsp:cNvPr id="0" name=""/>
        <dsp:cNvSpPr/>
      </dsp:nvSpPr>
      <dsp:spPr>
        <a:xfrm>
          <a:off x="5985668" y="1001183"/>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 3 Preprocessing</a:t>
          </a:r>
          <a:endParaRPr lang="en-US" sz="2400" kern="1200" dirty="0"/>
        </a:p>
      </dsp:txBody>
      <dsp:txXfrm>
        <a:off x="6023190" y="1038705"/>
        <a:ext cx="2060143" cy="1206068"/>
      </dsp:txXfrm>
    </dsp:sp>
    <dsp:sp modelId="{20C25323-6971-4856-960A-CD15408B5B6E}">
      <dsp:nvSpPr>
        <dsp:cNvPr id="0" name=""/>
        <dsp:cNvSpPr/>
      </dsp:nvSpPr>
      <dsp:spPr>
        <a:xfrm rot="5400000">
          <a:off x="6826932" y="2431759"/>
          <a:ext cx="452659" cy="529526"/>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894404" y="2470192"/>
        <a:ext cx="317716" cy="316861"/>
      </dsp:txXfrm>
    </dsp:sp>
    <dsp:sp modelId="{2CE82F1A-14F5-4BFD-BC22-4ACC87AFB81E}">
      <dsp:nvSpPr>
        <dsp:cNvPr id="0" name=""/>
        <dsp:cNvSpPr/>
      </dsp:nvSpPr>
      <dsp:spPr>
        <a:xfrm>
          <a:off x="5985668" y="3136371"/>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 4 Split Train  And Test Data</a:t>
          </a:r>
          <a:endParaRPr lang="en-US" sz="2400" kern="1200" dirty="0"/>
        </a:p>
      </dsp:txBody>
      <dsp:txXfrm>
        <a:off x="6023190" y="3173893"/>
        <a:ext cx="2060143" cy="1206068"/>
      </dsp:txXfrm>
    </dsp:sp>
    <dsp:sp modelId="{2B2E923B-17B3-472E-805C-4879EEEF8C7E}">
      <dsp:nvSpPr>
        <dsp:cNvPr id="0" name=""/>
        <dsp:cNvSpPr/>
      </dsp:nvSpPr>
      <dsp:spPr>
        <a:xfrm rot="10800000">
          <a:off x="5345112" y="3512163"/>
          <a:ext cx="452659" cy="529526"/>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5480910" y="3618068"/>
        <a:ext cx="316861" cy="317716"/>
      </dsp:txXfrm>
    </dsp:sp>
    <dsp:sp modelId="{7B06EA89-8C70-43D3-AE77-39046FB5058B}">
      <dsp:nvSpPr>
        <dsp:cNvPr id="0" name=""/>
        <dsp:cNvSpPr/>
      </dsp:nvSpPr>
      <dsp:spPr>
        <a:xfrm>
          <a:off x="2996406" y="3136370"/>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 5 </a:t>
          </a:r>
          <a:r>
            <a:rPr lang="en-US" sz="2400" kern="1200" dirty="0" smtClean="0"/>
            <a:t>Model Selection and Model Training</a:t>
          </a:r>
          <a:endParaRPr lang="en-US" sz="2400" kern="1200" dirty="0"/>
        </a:p>
      </dsp:txBody>
      <dsp:txXfrm>
        <a:off x="3033928" y="3173892"/>
        <a:ext cx="2060143" cy="1206068"/>
      </dsp:txXfrm>
    </dsp:sp>
    <dsp:sp modelId="{0D890FB4-72A9-402B-9773-47B4E574BC21}">
      <dsp:nvSpPr>
        <dsp:cNvPr id="0" name=""/>
        <dsp:cNvSpPr/>
      </dsp:nvSpPr>
      <dsp:spPr>
        <a:xfrm rot="10800000">
          <a:off x="2355850" y="3512163"/>
          <a:ext cx="452659" cy="529526"/>
        </a:xfrm>
        <a:prstGeom prst="rightArrow">
          <a:avLst>
            <a:gd name="adj1" fmla="val 60000"/>
            <a:gd name="adj2" fmla="val 50000"/>
          </a:avLst>
        </a:prstGeom>
        <a:solidFill>
          <a:schemeClr val="accent3">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491648" y="3618068"/>
        <a:ext cx="316861" cy="317716"/>
      </dsp:txXfrm>
    </dsp:sp>
    <dsp:sp modelId="{70E6889D-296F-4BB2-8984-6051037ECB20}">
      <dsp:nvSpPr>
        <dsp:cNvPr id="0" name=""/>
        <dsp:cNvSpPr/>
      </dsp:nvSpPr>
      <dsp:spPr>
        <a:xfrm>
          <a:off x="7143" y="3136370"/>
          <a:ext cx="2135187" cy="128111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Step – 6 </a:t>
          </a:r>
          <a:r>
            <a:rPr lang="en-US" sz="2400" kern="1200" dirty="0" smtClean="0"/>
            <a:t>Model Evaluation</a:t>
          </a:r>
          <a:endParaRPr lang="en-US" sz="2400" kern="1200" dirty="0"/>
        </a:p>
      </dsp:txBody>
      <dsp:txXfrm>
        <a:off x="44665" y="3173892"/>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6CBBC-A327-47C9-9BD4-9A2BC3DA9F99}">
      <dsp:nvSpPr>
        <dsp:cNvPr id="0" name=""/>
        <dsp:cNvSpPr/>
      </dsp:nvSpPr>
      <dsp:spPr>
        <a:xfrm>
          <a:off x="0" y="165642"/>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Step</a:t>
          </a:r>
          <a:endParaRPr lang="en-US" sz="1500" kern="1200" dirty="0"/>
        </a:p>
      </dsp:txBody>
      <dsp:txXfrm>
        <a:off x="0" y="165642"/>
        <a:ext cx="2027344" cy="297000"/>
      </dsp:txXfrm>
    </dsp:sp>
    <dsp:sp modelId="{8E8AD44A-73C5-4DA8-9F82-8C2A10C501B7}">
      <dsp:nvSpPr>
        <dsp:cNvPr id="0" name=""/>
        <dsp:cNvSpPr/>
      </dsp:nvSpPr>
      <dsp:spPr>
        <a:xfrm>
          <a:off x="2027344" y="151720"/>
          <a:ext cx="405468"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CE1AA-4CA8-4501-86F4-4875B9295970}">
      <dsp:nvSpPr>
        <dsp:cNvPr id="0" name=""/>
        <dsp:cNvSpPr/>
      </dsp:nvSpPr>
      <dsp:spPr>
        <a:xfrm>
          <a:off x="2595001" y="151720"/>
          <a:ext cx="5514377"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Time step in the simulation (number of hours) </a:t>
          </a:r>
          <a:endParaRPr lang="en-US" sz="1500" kern="1200" dirty="0"/>
        </a:p>
      </dsp:txBody>
      <dsp:txXfrm>
        <a:off x="2595001" y="151720"/>
        <a:ext cx="5514377" cy="324843"/>
      </dsp:txXfrm>
    </dsp:sp>
    <dsp:sp modelId="{8F9CDA4B-54AD-4D0F-9312-D66FEA0E761A}">
      <dsp:nvSpPr>
        <dsp:cNvPr id="0" name=""/>
        <dsp:cNvSpPr/>
      </dsp:nvSpPr>
      <dsp:spPr>
        <a:xfrm>
          <a:off x="0" y="651220"/>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Type</a:t>
          </a:r>
          <a:endParaRPr lang="en-US" sz="1500" kern="1200" dirty="0"/>
        </a:p>
      </dsp:txBody>
      <dsp:txXfrm>
        <a:off x="0" y="651220"/>
        <a:ext cx="2027344" cy="297000"/>
      </dsp:txXfrm>
    </dsp:sp>
    <dsp:sp modelId="{D9168E93-598E-4E96-8FB7-F888E6158D82}">
      <dsp:nvSpPr>
        <dsp:cNvPr id="0" name=""/>
        <dsp:cNvSpPr/>
      </dsp:nvSpPr>
      <dsp:spPr>
        <a:xfrm>
          <a:off x="2027344" y="530564"/>
          <a:ext cx="405468" cy="538312"/>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B6A302-4CC0-49B5-9DD4-2D82328BCDAD}">
      <dsp:nvSpPr>
        <dsp:cNvPr id="0" name=""/>
        <dsp:cNvSpPr/>
      </dsp:nvSpPr>
      <dsp:spPr>
        <a:xfrm>
          <a:off x="2595001" y="530564"/>
          <a:ext cx="5514377" cy="5383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Type of transaction:  - CASH-IN, CASH_OUT, DEBIT , PAYMENT , TRANSFER </a:t>
          </a:r>
          <a:endParaRPr lang="en-US" sz="1500" kern="1200" dirty="0"/>
        </a:p>
      </dsp:txBody>
      <dsp:txXfrm>
        <a:off x="2595001" y="530564"/>
        <a:ext cx="5514377" cy="538312"/>
      </dsp:txXfrm>
    </dsp:sp>
    <dsp:sp modelId="{8A585E91-0923-4BE8-9C3F-91F9BD5A02A2}">
      <dsp:nvSpPr>
        <dsp:cNvPr id="0" name=""/>
        <dsp:cNvSpPr/>
      </dsp:nvSpPr>
      <dsp:spPr>
        <a:xfrm>
          <a:off x="0" y="1136798"/>
          <a:ext cx="2029326"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Amount</a:t>
          </a:r>
          <a:endParaRPr lang="en-US" sz="1500" kern="1200" dirty="0"/>
        </a:p>
      </dsp:txBody>
      <dsp:txXfrm>
        <a:off x="0" y="1136798"/>
        <a:ext cx="2029326" cy="297000"/>
      </dsp:txXfrm>
    </dsp:sp>
    <dsp:sp modelId="{49BF6382-D4F3-47E2-A235-6A2CA22605A3}">
      <dsp:nvSpPr>
        <dsp:cNvPr id="0" name=""/>
        <dsp:cNvSpPr/>
      </dsp:nvSpPr>
      <dsp:spPr>
        <a:xfrm>
          <a:off x="2029326" y="1122877"/>
          <a:ext cx="405865"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98A4D8-CC05-4A62-9221-39BA627B00EB}">
      <dsp:nvSpPr>
        <dsp:cNvPr id="0" name=""/>
        <dsp:cNvSpPr/>
      </dsp:nvSpPr>
      <dsp:spPr>
        <a:xfrm>
          <a:off x="2597537" y="1122877"/>
          <a:ext cx="5519768"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smtClean="0"/>
            <a:t>Amount of the transaction in local currency</a:t>
          </a:r>
          <a:endParaRPr lang="en-US" sz="1500" kern="1200"/>
        </a:p>
      </dsp:txBody>
      <dsp:txXfrm>
        <a:off x="2597537" y="1122877"/>
        <a:ext cx="5519768" cy="324843"/>
      </dsp:txXfrm>
    </dsp:sp>
    <dsp:sp modelId="{5DEA5092-947C-464B-86D9-A740D2FBB518}">
      <dsp:nvSpPr>
        <dsp:cNvPr id="0" name=""/>
        <dsp:cNvSpPr/>
      </dsp:nvSpPr>
      <dsp:spPr>
        <a:xfrm>
          <a:off x="0" y="1515642"/>
          <a:ext cx="2029326"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Name </a:t>
          </a:r>
          <a:r>
            <a:rPr lang="en-IN" sz="1500" b="1" kern="1200" dirty="0" err="1" smtClean="0"/>
            <a:t>Orig</a:t>
          </a:r>
          <a:endParaRPr lang="en-US" sz="1500" kern="1200" dirty="0"/>
        </a:p>
      </dsp:txBody>
      <dsp:txXfrm>
        <a:off x="0" y="1515642"/>
        <a:ext cx="2029326" cy="297000"/>
      </dsp:txXfrm>
    </dsp:sp>
    <dsp:sp modelId="{EB6201FB-F1A7-4060-B8EB-6C750E88DD70}">
      <dsp:nvSpPr>
        <dsp:cNvPr id="0" name=""/>
        <dsp:cNvSpPr/>
      </dsp:nvSpPr>
      <dsp:spPr>
        <a:xfrm>
          <a:off x="2029326" y="1501720"/>
          <a:ext cx="405865"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E8BAD0-0997-4AE4-A3D9-D5A051818F9F}">
      <dsp:nvSpPr>
        <dsp:cNvPr id="0" name=""/>
        <dsp:cNvSpPr/>
      </dsp:nvSpPr>
      <dsp:spPr>
        <a:xfrm>
          <a:off x="2597537" y="1501720"/>
          <a:ext cx="5519768"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Customer ID who initiated the transaction</a:t>
          </a:r>
          <a:endParaRPr lang="en-US" sz="1500" kern="1200" dirty="0"/>
        </a:p>
      </dsp:txBody>
      <dsp:txXfrm>
        <a:off x="2597537" y="1501720"/>
        <a:ext cx="5519768" cy="324843"/>
      </dsp:txXfrm>
    </dsp:sp>
    <dsp:sp modelId="{60CD67FC-BBDA-4D0E-BBAE-48DA415256E8}">
      <dsp:nvSpPr>
        <dsp:cNvPr id="0" name=""/>
        <dsp:cNvSpPr/>
      </dsp:nvSpPr>
      <dsp:spPr>
        <a:xfrm>
          <a:off x="0" y="2001220"/>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Old balance Org</a:t>
          </a:r>
          <a:endParaRPr lang="en-US" sz="1500" kern="1200" dirty="0"/>
        </a:p>
      </dsp:txBody>
      <dsp:txXfrm>
        <a:off x="0" y="2001220"/>
        <a:ext cx="2027344" cy="297000"/>
      </dsp:txXfrm>
    </dsp:sp>
    <dsp:sp modelId="{816E00FF-4E10-4DF7-8190-4F73AA166DAC}">
      <dsp:nvSpPr>
        <dsp:cNvPr id="0" name=""/>
        <dsp:cNvSpPr/>
      </dsp:nvSpPr>
      <dsp:spPr>
        <a:xfrm>
          <a:off x="2027344" y="1880564"/>
          <a:ext cx="405468" cy="538312"/>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ABAB28-8AC4-4AB9-88FA-CC87420A6EFA}">
      <dsp:nvSpPr>
        <dsp:cNvPr id="0" name=""/>
        <dsp:cNvSpPr/>
      </dsp:nvSpPr>
      <dsp:spPr>
        <a:xfrm>
          <a:off x="2595001" y="1880564"/>
          <a:ext cx="5514377" cy="5383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Initial balance before the transaction for the customer who initiated the transaction</a:t>
          </a:r>
          <a:endParaRPr lang="en-US" sz="1500" kern="1200" dirty="0"/>
        </a:p>
      </dsp:txBody>
      <dsp:txXfrm>
        <a:off x="2595001" y="1880564"/>
        <a:ext cx="5514377" cy="538312"/>
      </dsp:txXfrm>
    </dsp:sp>
    <dsp:sp modelId="{0BC982B8-6E55-469E-8B3B-F33DDBF26D53}">
      <dsp:nvSpPr>
        <dsp:cNvPr id="0" name=""/>
        <dsp:cNvSpPr/>
      </dsp:nvSpPr>
      <dsp:spPr>
        <a:xfrm>
          <a:off x="0" y="2593533"/>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New balance </a:t>
          </a:r>
          <a:r>
            <a:rPr lang="en-IN" sz="1500" b="1" kern="1200" dirty="0" err="1" smtClean="0"/>
            <a:t>Orig</a:t>
          </a:r>
          <a:endParaRPr lang="en-US" sz="1500" kern="1200" dirty="0"/>
        </a:p>
      </dsp:txBody>
      <dsp:txXfrm>
        <a:off x="0" y="2593533"/>
        <a:ext cx="2027344" cy="297000"/>
      </dsp:txXfrm>
    </dsp:sp>
    <dsp:sp modelId="{149A081A-181C-461B-A434-2FEEBF3ECCCB}">
      <dsp:nvSpPr>
        <dsp:cNvPr id="0" name=""/>
        <dsp:cNvSpPr/>
      </dsp:nvSpPr>
      <dsp:spPr>
        <a:xfrm>
          <a:off x="2027344" y="2472877"/>
          <a:ext cx="405468" cy="538312"/>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677E9C-3E0E-4792-B5E2-C3971890140C}">
      <dsp:nvSpPr>
        <dsp:cNvPr id="0" name=""/>
        <dsp:cNvSpPr/>
      </dsp:nvSpPr>
      <dsp:spPr>
        <a:xfrm>
          <a:off x="2595001" y="2472877"/>
          <a:ext cx="5514377" cy="5383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smtClean="0"/>
            <a:t>New balance after the transaction for the customer who initiated the transaction</a:t>
          </a:r>
          <a:endParaRPr lang="en-US" sz="1500" kern="1200"/>
        </a:p>
      </dsp:txBody>
      <dsp:txXfrm>
        <a:off x="2595001" y="2472877"/>
        <a:ext cx="5514377" cy="538312"/>
      </dsp:txXfrm>
    </dsp:sp>
    <dsp:sp modelId="{5AB03B55-A1DD-4309-A113-181D0208D7EA}">
      <dsp:nvSpPr>
        <dsp:cNvPr id="0" name=""/>
        <dsp:cNvSpPr/>
      </dsp:nvSpPr>
      <dsp:spPr>
        <a:xfrm>
          <a:off x="0" y="3079111"/>
          <a:ext cx="2029326"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Name </a:t>
          </a:r>
          <a:r>
            <a:rPr lang="en-IN" sz="1500" b="1" kern="1200" dirty="0" err="1" smtClean="0"/>
            <a:t>Dest</a:t>
          </a:r>
          <a:endParaRPr lang="en-US" sz="1500" kern="1200" dirty="0"/>
        </a:p>
      </dsp:txBody>
      <dsp:txXfrm>
        <a:off x="0" y="3079111"/>
        <a:ext cx="2029326" cy="297000"/>
      </dsp:txXfrm>
    </dsp:sp>
    <dsp:sp modelId="{47FC7B88-B8FD-4CDA-B11A-6480A3F9C3C8}">
      <dsp:nvSpPr>
        <dsp:cNvPr id="0" name=""/>
        <dsp:cNvSpPr/>
      </dsp:nvSpPr>
      <dsp:spPr>
        <a:xfrm>
          <a:off x="2029326" y="3065189"/>
          <a:ext cx="405865"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02507-8116-4658-BC1B-5F1AC0037CF6}">
      <dsp:nvSpPr>
        <dsp:cNvPr id="0" name=""/>
        <dsp:cNvSpPr/>
      </dsp:nvSpPr>
      <dsp:spPr>
        <a:xfrm>
          <a:off x="2597537" y="3065189"/>
          <a:ext cx="5519768"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smtClean="0"/>
            <a:t>Recipient customer ID of the transaction</a:t>
          </a:r>
          <a:endParaRPr lang="en-US" sz="1500" kern="1200"/>
        </a:p>
      </dsp:txBody>
      <dsp:txXfrm>
        <a:off x="2597537" y="3065189"/>
        <a:ext cx="5519768" cy="324843"/>
      </dsp:txXfrm>
    </dsp:sp>
    <dsp:sp modelId="{1325246E-4FC8-4E3D-A2FA-A47E38E868C2}">
      <dsp:nvSpPr>
        <dsp:cNvPr id="0" name=""/>
        <dsp:cNvSpPr/>
      </dsp:nvSpPr>
      <dsp:spPr>
        <a:xfrm>
          <a:off x="0" y="3457955"/>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Old balance </a:t>
          </a:r>
          <a:r>
            <a:rPr lang="en-IN" sz="1500" b="1" kern="1200" dirty="0" err="1" smtClean="0"/>
            <a:t>Dest</a:t>
          </a:r>
          <a:endParaRPr lang="en-US" sz="1500" kern="1200" dirty="0"/>
        </a:p>
      </dsp:txBody>
      <dsp:txXfrm>
        <a:off x="0" y="3457955"/>
        <a:ext cx="2027344" cy="297000"/>
      </dsp:txXfrm>
    </dsp:sp>
    <dsp:sp modelId="{C352AFB5-FCF5-425E-BD76-2AFB49311D5D}">
      <dsp:nvSpPr>
        <dsp:cNvPr id="0" name=""/>
        <dsp:cNvSpPr/>
      </dsp:nvSpPr>
      <dsp:spPr>
        <a:xfrm>
          <a:off x="2027344" y="3444033"/>
          <a:ext cx="405468"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B57208-4653-4EA4-AEF6-ACB7631A1E6D}">
      <dsp:nvSpPr>
        <dsp:cNvPr id="0" name=""/>
        <dsp:cNvSpPr/>
      </dsp:nvSpPr>
      <dsp:spPr>
        <a:xfrm>
          <a:off x="2595001" y="3444033"/>
          <a:ext cx="5514377"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Initial balance before the transaction for the recipient</a:t>
          </a:r>
          <a:endParaRPr lang="en-US" sz="1500" kern="1200" dirty="0"/>
        </a:p>
      </dsp:txBody>
      <dsp:txXfrm>
        <a:off x="2595001" y="3444033"/>
        <a:ext cx="5514377" cy="324843"/>
      </dsp:txXfrm>
    </dsp:sp>
    <dsp:sp modelId="{6A57E109-BEDE-4325-B71F-4C44C5F8CBF1}">
      <dsp:nvSpPr>
        <dsp:cNvPr id="0" name=""/>
        <dsp:cNvSpPr/>
      </dsp:nvSpPr>
      <dsp:spPr>
        <a:xfrm>
          <a:off x="0" y="3836798"/>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New balance </a:t>
          </a:r>
          <a:r>
            <a:rPr lang="en-IN" sz="1500" b="1" kern="1200" dirty="0" err="1" smtClean="0"/>
            <a:t>Dest</a:t>
          </a:r>
          <a:endParaRPr lang="en-US" sz="1500" kern="1200" dirty="0"/>
        </a:p>
      </dsp:txBody>
      <dsp:txXfrm>
        <a:off x="0" y="3836798"/>
        <a:ext cx="2027344" cy="297000"/>
      </dsp:txXfrm>
    </dsp:sp>
    <dsp:sp modelId="{9C74F396-5213-4C69-9B29-62218B239FAB}">
      <dsp:nvSpPr>
        <dsp:cNvPr id="0" name=""/>
        <dsp:cNvSpPr/>
      </dsp:nvSpPr>
      <dsp:spPr>
        <a:xfrm>
          <a:off x="2027344" y="3822877"/>
          <a:ext cx="405468" cy="324843"/>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39FDCF-898A-4483-A91E-744D5FE3FB04}">
      <dsp:nvSpPr>
        <dsp:cNvPr id="0" name=""/>
        <dsp:cNvSpPr/>
      </dsp:nvSpPr>
      <dsp:spPr>
        <a:xfrm>
          <a:off x="2595001" y="3822877"/>
          <a:ext cx="5514377" cy="3248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New balance after the transaction for the recipient</a:t>
          </a:r>
          <a:endParaRPr lang="en-US" sz="1500" kern="1200" dirty="0"/>
        </a:p>
      </dsp:txBody>
      <dsp:txXfrm>
        <a:off x="2595001" y="3822877"/>
        <a:ext cx="5514377" cy="324843"/>
      </dsp:txXfrm>
    </dsp:sp>
    <dsp:sp modelId="{AA1F88C0-2803-4994-929B-E23F49F080AC}">
      <dsp:nvSpPr>
        <dsp:cNvPr id="0" name=""/>
        <dsp:cNvSpPr/>
      </dsp:nvSpPr>
      <dsp:spPr>
        <a:xfrm>
          <a:off x="0" y="4322377"/>
          <a:ext cx="2027344"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lvl="0" algn="r" defTabSz="666750">
            <a:lnSpc>
              <a:spcPct val="90000"/>
            </a:lnSpc>
            <a:spcBef>
              <a:spcPct val="0"/>
            </a:spcBef>
            <a:spcAft>
              <a:spcPct val="35000"/>
            </a:spcAft>
          </a:pPr>
          <a:r>
            <a:rPr lang="en-IN" sz="1500" b="1" kern="1200" dirty="0" smtClean="0"/>
            <a:t>Is Fraud</a:t>
          </a:r>
          <a:endParaRPr lang="en-US" sz="1500" kern="1200" dirty="0"/>
        </a:p>
      </dsp:txBody>
      <dsp:txXfrm>
        <a:off x="0" y="4322377"/>
        <a:ext cx="2027344" cy="297000"/>
      </dsp:txXfrm>
    </dsp:sp>
    <dsp:sp modelId="{C52E0280-D460-46DA-B20A-1566BAC2C0AE}">
      <dsp:nvSpPr>
        <dsp:cNvPr id="0" name=""/>
        <dsp:cNvSpPr/>
      </dsp:nvSpPr>
      <dsp:spPr>
        <a:xfrm>
          <a:off x="2027344" y="4201720"/>
          <a:ext cx="405468" cy="538312"/>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16B19-2DF8-49F7-9B23-5FB4459B4EFD}">
      <dsp:nvSpPr>
        <dsp:cNvPr id="0" name=""/>
        <dsp:cNvSpPr/>
      </dsp:nvSpPr>
      <dsp:spPr>
        <a:xfrm>
          <a:off x="2595001" y="4201720"/>
          <a:ext cx="5514377" cy="5383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t>Indicator of whether the transaction was fraudulent (1 = fraud, 0 = non-fraud)</a:t>
          </a:r>
          <a:endParaRPr lang="en-US" sz="1500" kern="1200" dirty="0"/>
        </a:p>
      </dsp:txBody>
      <dsp:txXfrm>
        <a:off x="2595001" y="4201720"/>
        <a:ext cx="5514377" cy="5383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25-09-2024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1" y="1271"/>
            <a:ext cx="12192000" cy="6856729"/>
          </a:xfrm>
          <a:prstGeom prst="rect">
            <a:avLst/>
          </a:prstGeom>
        </p:spPr>
      </p:pic>
    </p:spTree>
    <p:extLst>
      <p:ext uri="{BB962C8B-B14F-4D97-AF65-F5344CB8AC3E}">
        <p14:creationId xmlns:p14="http://schemas.microsoft.com/office/powerpoint/2010/main" val="665315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462C2F2-8E1D-4557-E679-36413ECAAD59}"/>
              </a:ext>
            </a:extLst>
          </p:cNvPr>
          <p:cNvSpPr/>
          <p:nvPr/>
        </p:nvSpPr>
        <p:spPr>
          <a:xfrm flipH="1" flipV="1">
            <a:off x="10154654" y="3850082"/>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Freeform: Shape 1">
            <a:extLst>
              <a:ext uri="{FF2B5EF4-FFF2-40B4-BE49-F238E27FC236}">
                <a16:creationId xmlns:a16="http://schemas.microsoft.com/office/drawing/2014/main" id="{8AC53D87-6218-30DD-5486-6D62624FAD1E}"/>
              </a:ext>
            </a:extLst>
          </p:cNvPr>
          <p:cNvSpPr/>
          <p:nvPr/>
        </p:nvSpPr>
        <p:spPr>
          <a:xfrm>
            <a:off x="2" y="0"/>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4" name="TextBox 3">
            <a:extLst>
              <a:ext uri="{FF2B5EF4-FFF2-40B4-BE49-F238E27FC236}">
                <a16:creationId xmlns:a16="http://schemas.microsoft.com/office/drawing/2014/main" id="{B92EC5EC-4066-B076-1075-4189072420F8}"/>
              </a:ext>
            </a:extLst>
          </p:cNvPr>
          <p:cNvSpPr txBox="1"/>
          <p:nvPr/>
        </p:nvSpPr>
        <p:spPr>
          <a:xfrm>
            <a:off x="14514" y="514372"/>
            <a:ext cx="12192001" cy="646331"/>
          </a:xfrm>
          <a:prstGeom prst="rect">
            <a:avLst/>
          </a:prstGeom>
          <a:noFill/>
        </p:spPr>
        <p:txBody>
          <a:bodyPr wrap="square">
            <a:spAutoFit/>
          </a:bodyPr>
          <a:lstStyle/>
          <a:p>
            <a:pPr algn="ctr"/>
            <a:r>
              <a:rPr lang="en-US" sz="3600" dirty="0">
                <a:latin typeface="Arial Black" panose="020B0A04020102020204" pitchFamily="34" charset="0"/>
              </a:rPr>
              <a:t>   </a:t>
            </a:r>
            <a:r>
              <a:rPr lang="en-US" sz="3600" dirty="0">
                <a:latin typeface="Arial Black" panose="020B0A04020102020204" pitchFamily="34" charset="0"/>
              </a:rPr>
              <a:t>TRAIN TEST </a:t>
            </a:r>
            <a:r>
              <a:rPr lang="en-US" sz="3600" dirty="0">
                <a:latin typeface="Arial Black" panose="020B0A04020102020204" pitchFamily="34" charset="0"/>
              </a:rPr>
              <a:t>SPLIT</a:t>
            </a:r>
            <a:endParaRPr lang="en-IN" sz="3600" dirty="0">
              <a:latin typeface="Arial Black" panose="020B0A04020102020204" pitchFamily="34" charset="0"/>
            </a:endParaRPr>
          </a:p>
        </p:txBody>
      </p:sp>
      <p:sp>
        <p:nvSpPr>
          <p:cNvPr id="7" name="TextBox 6"/>
          <p:cNvSpPr txBox="1"/>
          <p:nvPr/>
        </p:nvSpPr>
        <p:spPr>
          <a:xfrm>
            <a:off x="3584804" y="4569167"/>
            <a:ext cx="8215532" cy="42562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endParaRPr lang="en-US" sz="2400" dirty="0">
              <a:solidFill>
                <a:schemeClr val="bg2">
                  <a:lumMod val="10000"/>
                </a:schemeClr>
              </a:solidFill>
              <a:latin typeface="Baskerville Old Face" panose="02020602080505020303" pitchFamily="18" charset="0"/>
            </a:endParaRPr>
          </a:p>
        </p:txBody>
      </p:sp>
      <p:sp>
        <p:nvSpPr>
          <p:cNvPr id="5" name="Rectangle 1"/>
          <p:cNvSpPr>
            <a:spLocks noChangeArrowheads="1"/>
          </p:cNvSpPr>
          <p:nvPr/>
        </p:nvSpPr>
        <p:spPr bwMode="auto">
          <a:xfrm rot="10800000" flipV="1">
            <a:off x="1547445" y="1660513"/>
            <a:ext cx="956603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742950" marR="0" lvl="1"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Arial" panose="020B0604020202020204" pitchFamily="34" charset="0"/>
              </a:rPr>
              <a:t>Features (X): </a:t>
            </a:r>
            <a:r>
              <a:rPr lang="en-US" altLang="en-US" dirty="0">
                <a:latin typeface="Arial" panose="020B0604020202020204" pitchFamily="34" charset="0"/>
              </a:rPr>
              <a:t>All columns except </a:t>
            </a:r>
            <a:r>
              <a:rPr lang="en-US" altLang="en-US" dirty="0">
                <a:latin typeface="Arial" panose="020B0604020202020204" pitchFamily="34" charset="0"/>
              </a:rPr>
              <a:t>'</a:t>
            </a:r>
            <a:r>
              <a:rPr lang="en-US" altLang="en-US" dirty="0" err="1">
                <a:latin typeface="Arial" panose="020B0604020202020204" pitchFamily="34" charset="0"/>
              </a:rPr>
              <a:t>isFraud</a:t>
            </a:r>
            <a:r>
              <a:rPr lang="en-US" altLang="en-US" dirty="0">
                <a:latin typeface="Arial" panose="020B0604020202020204" pitchFamily="34" charset="0"/>
              </a:rPr>
              <a:t>', which is the target variable</a:t>
            </a:r>
            <a:r>
              <a:rPr lang="en-US" altLang="en-US" dirty="0">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Target (y):</a:t>
            </a:r>
            <a:r>
              <a:rPr lang="en-US" altLang="en-US" sz="2400" b="1" dirty="0">
                <a:latin typeface="Arial" panose="020B0604020202020204" pitchFamily="34" charset="0"/>
              </a:rPr>
              <a:t> </a:t>
            </a:r>
            <a:r>
              <a:rPr lang="en-US" altLang="en-US" dirty="0" smtClean="0">
                <a:latin typeface="Arial" panose="020B0604020202020204" pitchFamily="34" charset="0"/>
              </a:rPr>
              <a:t>“</a:t>
            </a:r>
            <a:r>
              <a:rPr lang="en-US" altLang="en-US" dirty="0" err="1" smtClean="0">
                <a:latin typeface="Arial" panose="020B0604020202020204" pitchFamily="34" charset="0"/>
              </a:rPr>
              <a:t>isFraud</a:t>
            </a:r>
            <a:r>
              <a:rPr lang="en-US" altLang="en-US" dirty="0" smtClean="0">
                <a:latin typeface="Arial" panose="020B0604020202020204" pitchFamily="34" charset="0"/>
              </a:rPr>
              <a:t>” </a:t>
            </a:r>
            <a:r>
              <a:rPr lang="en-US" altLang="en-US" dirty="0">
                <a:latin typeface="Arial" panose="020B0604020202020204" pitchFamily="34" charset="0"/>
              </a:rPr>
              <a:t>, </a:t>
            </a:r>
            <a:r>
              <a:rPr lang="en-US" dirty="0">
                <a:latin typeface="Arial" panose="020B0604020202020204" pitchFamily="34" charset="0"/>
              </a:rPr>
              <a:t>indicating whether a transaction is fraudulent (1) or not (0</a:t>
            </a:r>
            <a:r>
              <a:rPr lang="en-US" dirty="0">
                <a:latin typeface="Arial" panose="020B0604020202020204" pitchFamily="34" charset="0"/>
              </a:rPr>
              <a:t>).</a:t>
            </a:r>
          </a:p>
          <a:p>
            <a:pPr marL="742950" lvl="1" indent="-28575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742950" marR="0" lvl="1"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Arial" panose="020B0604020202020204" pitchFamily="34" charset="0"/>
              </a:rPr>
              <a:t>Train-Test Split: </a:t>
            </a:r>
            <a:r>
              <a:rPr lang="en-US" altLang="en-US" dirty="0">
                <a:latin typeface="Arial" panose="020B0604020202020204" pitchFamily="34" charset="0"/>
              </a:rPr>
              <a:t>The dataset is split into training (70%) and testing (30%) sets using </a:t>
            </a:r>
            <a:r>
              <a:rPr lang="en-US" altLang="en-US" dirty="0" err="1">
                <a:latin typeface="Arial" panose="020B0604020202020204" pitchFamily="34" charset="0"/>
              </a:rPr>
              <a:t>train_test_split</a:t>
            </a:r>
            <a:r>
              <a:rPr lang="en-US" altLang="en-US" dirty="0">
                <a:latin typeface="Arial" panose="020B0604020202020204" pitchFamily="34" charset="0"/>
              </a:rPr>
              <a:t>(),</a:t>
            </a:r>
            <a:r>
              <a:rPr lang="en-US" dirty="0">
                <a:latin typeface="Arial" panose="020B0604020202020204" pitchFamily="34" charset="0"/>
              </a:rPr>
              <a:t> with a random state of 42 for reproducibility.</a:t>
            </a:r>
            <a:endParaRPr lang="en-US" altLang="en-US" dirty="0">
              <a:latin typeface="Arial" panose="020B0604020202020204" pitchFamily="34" charset="0"/>
            </a:endParaRPr>
          </a:p>
          <a:p>
            <a:pPr marL="742950" marR="0" lvl="1" indent="-285750" eaLnBrk="0" fontAlgn="base"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937318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01F505-455A-176E-B06C-5F690C2103EF}"/>
              </a:ext>
            </a:extLst>
          </p:cNvPr>
          <p:cNvGrpSpPr/>
          <p:nvPr/>
        </p:nvGrpSpPr>
        <p:grpSpPr>
          <a:xfrm flipH="1">
            <a:off x="0" y="0"/>
            <a:ext cx="2263731" cy="2657202"/>
            <a:chOff x="9928270" y="0"/>
            <a:chExt cx="2263731" cy="2657202"/>
          </a:xfrm>
        </p:grpSpPr>
        <p:sp>
          <p:nvSpPr>
            <p:cNvPr id="8" name="Freeform: Shape 30">
              <a:extLst>
                <a:ext uri="{FF2B5EF4-FFF2-40B4-BE49-F238E27FC236}">
                  <a16:creationId xmlns:a16="http://schemas.microsoft.com/office/drawing/2014/main" id="{064F3734-2E62-58AE-D09C-186A14F2FAE1}"/>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Freeform: Shape 31">
              <a:extLst>
                <a:ext uri="{FF2B5EF4-FFF2-40B4-BE49-F238E27FC236}">
                  <a16:creationId xmlns:a16="http://schemas.microsoft.com/office/drawing/2014/main" id="{5C93D82C-C7DB-4CA7-4565-3691D1A2E63C}"/>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Freeform: Shape 32">
              <a:extLst>
                <a:ext uri="{FF2B5EF4-FFF2-40B4-BE49-F238E27FC236}">
                  <a16:creationId xmlns:a16="http://schemas.microsoft.com/office/drawing/2014/main" id="{F1859DC6-4D42-0FBB-A739-339B116D288D}"/>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15" name="Group 14">
            <a:extLst>
              <a:ext uri="{FF2B5EF4-FFF2-40B4-BE49-F238E27FC236}">
                <a16:creationId xmlns:a16="http://schemas.microsoft.com/office/drawing/2014/main" id="{9B85DA12-4F51-DF25-5D25-77E7B48D23B0}"/>
              </a:ext>
            </a:extLst>
          </p:cNvPr>
          <p:cNvGrpSpPr/>
          <p:nvPr/>
        </p:nvGrpSpPr>
        <p:grpSpPr>
          <a:xfrm>
            <a:off x="9928270" y="0"/>
            <a:ext cx="2263731" cy="2657202"/>
            <a:chOff x="9928270" y="0"/>
            <a:chExt cx="2263731" cy="2657202"/>
          </a:xfrm>
        </p:grpSpPr>
        <p:sp>
          <p:nvSpPr>
            <p:cNvPr id="16" name="Freeform: Shape 26">
              <a:extLst>
                <a:ext uri="{FF2B5EF4-FFF2-40B4-BE49-F238E27FC236}">
                  <a16:creationId xmlns:a16="http://schemas.microsoft.com/office/drawing/2014/main" id="{CF64BE3B-F7A9-E508-602A-C916849D78C4}"/>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27">
              <a:extLst>
                <a:ext uri="{FF2B5EF4-FFF2-40B4-BE49-F238E27FC236}">
                  <a16:creationId xmlns:a16="http://schemas.microsoft.com/office/drawing/2014/main" id="{09E9883C-DC38-0AD6-B19B-8367DA1F1C2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28">
              <a:extLst>
                <a:ext uri="{FF2B5EF4-FFF2-40B4-BE49-F238E27FC236}">
                  <a16:creationId xmlns:a16="http://schemas.microsoft.com/office/drawing/2014/main" id="{BDAB23EA-7B2D-53B1-397F-93A6D0ACB0B1}"/>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12" name="TextBox 11">
            <a:extLst>
              <a:ext uri="{FF2B5EF4-FFF2-40B4-BE49-F238E27FC236}">
                <a16:creationId xmlns:a16="http://schemas.microsoft.com/office/drawing/2014/main" id="{B92EC5EC-4066-B076-1075-4189072420F8}"/>
              </a:ext>
            </a:extLst>
          </p:cNvPr>
          <p:cNvSpPr txBox="1"/>
          <p:nvPr/>
        </p:nvSpPr>
        <p:spPr>
          <a:xfrm>
            <a:off x="14514" y="514372"/>
            <a:ext cx="12192001" cy="646331"/>
          </a:xfrm>
          <a:prstGeom prst="rect">
            <a:avLst/>
          </a:prstGeom>
          <a:noFill/>
        </p:spPr>
        <p:txBody>
          <a:bodyPr wrap="square">
            <a:spAutoFit/>
          </a:bodyPr>
          <a:lstStyle/>
          <a:p>
            <a:pPr algn="ctr"/>
            <a:r>
              <a:rPr lang="en-US" sz="3600" dirty="0" smtClean="0">
                <a:latin typeface="Arial Black" panose="020B0A04020102020204" pitchFamily="34" charset="0"/>
              </a:rPr>
              <a:t>   MODEL SELECTION</a:t>
            </a:r>
            <a:endParaRPr lang="en-IN" sz="3600" dirty="0">
              <a:latin typeface="Arial Black" panose="020B0A04020102020204" pitchFamily="34" charset="0"/>
            </a:endParaRPr>
          </a:p>
        </p:txBody>
      </p:sp>
      <p:sp>
        <p:nvSpPr>
          <p:cNvPr id="4" name="Rectangle 3"/>
          <p:cNvSpPr/>
          <p:nvPr/>
        </p:nvSpPr>
        <p:spPr>
          <a:xfrm>
            <a:off x="1473690" y="1160703"/>
            <a:ext cx="9273648" cy="4801314"/>
          </a:xfrm>
          <a:prstGeom prst="rect">
            <a:avLst/>
          </a:prstGeom>
        </p:spPr>
        <p:txBody>
          <a:bodyPr wrap="square">
            <a:spAutoFit/>
          </a:bodyPr>
          <a:lstStyle/>
          <a:p>
            <a:pPr marL="742950" lvl="1"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Logistic </a:t>
            </a:r>
            <a:r>
              <a:rPr lang="en-US" b="1" dirty="0">
                <a:latin typeface="Arial" panose="020B0604020202020204" pitchFamily="34" charset="0"/>
              </a:rPr>
              <a:t>Regression: </a:t>
            </a:r>
            <a:r>
              <a:rPr lang="en-US" dirty="0">
                <a:latin typeface="Arial" panose="020B0604020202020204" pitchFamily="34" charset="0"/>
              </a:rPr>
              <a:t>logistic </a:t>
            </a:r>
            <a:r>
              <a:rPr lang="en-US" dirty="0">
                <a:latin typeface="Arial" panose="020B0604020202020204" pitchFamily="34" charset="0"/>
              </a:rPr>
              <a:t>Regression is commonly used for binary classification problems. it's preferred because it provides a simple an efficient way to model the relationship between the independent variables and the probability of a certain outcome.</a:t>
            </a:r>
          </a:p>
          <a:p>
            <a:pPr algn="just"/>
            <a:endParaRPr lang="en-US" b="1" dirty="0">
              <a:latin typeface="Rockwell" panose="02060603020205020403" pitchFamily="18" charset="0"/>
            </a:endParaRPr>
          </a:p>
          <a:p>
            <a:pPr marL="742950" lvl="1" indent="-285750" eaLnBrk="0" fontAlgn="base" hangingPunct="0">
              <a:spcBef>
                <a:spcPct val="0"/>
              </a:spcBef>
              <a:spcAft>
                <a:spcPct val="0"/>
              </a:spcAft>
              <a:buFont typeface="Arial" panose="020B0604020202020204" pitchFamily="34" charset="0"/>
              <a:buChar char="•"/>
            </a:pPr>
            <a:r>
              <a:rPr lang="en-IN" b="1" dirty="0">
                <a:latin typeface="Arial" panose="020B0604020202020204" pitchFamily="34" charset="0"/>
              </a:rPr>
              <a:t>Decision Tree: </a:t>
            </a:r>
            <a:r>
              <a:rPr lang="en-IN" b="1" dirty="0">
                <a:latin typeface="Arial" panose="020B0604020202020204" pitchFamily="34" charset="0"/>
              </a:rPr>
              <a:t> </a:t>
            </a:r>
            <a:r>
              <a:rPr lang="en-US" dirty="0">
                <a:latin typeface="Arial" panose="020B0604020202020204" pitchFamily="34" charset="0"/>
              </a:rPr>
              <a:t>Decision </a:t>
            </a:r>
            <a:r>
              <a:rPr lang="en-US" dirty="0">
                <a:latin typeface="Arial" panose="020B0604020202020204" pitchFamily="34" charset="0"/>
              </a:rPr>
              <a:t>Tree algorithms are used for classification because they are simple, computationally efficient, and effective in handling high-dimensional data.</a:t>
            </a:r>
          </a:p>
          <a:p>
            <a:pPr marL="742950" lvl="1" indent="-285750" eaLnBrk="0" fontAlgn="base" hangingPunct="0">
              <a:spcBef>
                <a:spcPct val="0"/>
              </a:spcBef>
              <a:spcAft>
                <a:spcPct val="0"/>
              </a:spcAft>
              <a:buFont typeface="Arial" panose="020B0604020202020204" pitchFamily="34" charset="0"/>
              <a:buChar char="•"/>
            </a:pPr>
            <a:r>
              <a:rPr lang="en-US" dirty="0" smtClean="0">
                <a:latin typeface="Arial" panose="020B0604020202020204" pitchFamily="34" charset="0"/>
              </a:rPr>
              <a:t>Works </a:t>
            </a:r>
            <a:r>
              <a:rPr lang="en-US" dirty="0">
                <a:latin typeface="Arial" panose="020B0604020202020204" pitchFamily="34" charset="0"/>
              </a:rPr>
              <a:t>best for categorical independent columns</a:t>
            </a:r>
            <a:r>
              <a:rPr lang="en-US" dirty="0" smtClean="0">
                <a:latin typeface="Rockwell" panose="02060603020205020403" pitchFamily="18" charset="0"/>
              </a:rPr>
              <a:t>.</a:t>
            </a:r>
            <a:endParaRPr lang="en-US" dirty="0">
              <a:latin typeface="Rockwell" panose="02060603020205020403" pitchFamily="18" charset="0"/>
            </a:endParaRPr>
          </a:p>
          <a:p>
            <a:pPr marL="285750" indent="-285750">
              <a:buFont typeface="Arial" panose="020B0604020202020204" pitchFamily="34" charset="0"/>
              <a:buChar char="•"/>
            </a:pPr>
            <a:endParaRPr lang="en-US" dirty="0">
              <a:latin typeface="Rockwell" panose="02060603020205020403" pitchFamily="18" charset="0"/>
            </a:endParaRPr>
          </a:p>
          <a:p>
            <a:pPr marL="742950" lvl="1"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Support Vector Machine</a:t>
            </a:r>
            <a:r>
              <a:rPr lang="en-US" b="1" dirty="0">
                <a:latin typeface="Arial" panose="020B0604020202020204" pitchFamily="34" charset="0"/>
              </a:rPr>
              <a:t>:  </a:t>
            </a:r>
            <a:r>
              <a:rPr lang="en-US" dirty="0">
                <a:latin typeface="Arial" panose="020B0604020202020204" pitchFamily="34" charset="0"/>
              </a:rPr>
              <a:t>SVM is a powerful supervised algorithm that works best on smaller datasets but on complex ones. Support Vector Machine(SVM)can be used for both regression and classification tasks, but generally, they work best in classification problems.</a:t>
            </a:r>
          </a:p>
          <a:p>
            <a:endParaRPr lang="en-US" b="1" dirty="0">
              <a:latin typeface="Rockwell" panose="02060603020205020403" pitchFamily="18" charset="0"/>
            </a:endParaRPr>
          </a:p>
          <a:p>
            <a:pPr marL="742950" lvl="1"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Random Forest Algorithm</a:t>
            </a:r>
            <a:r>
              <a:rPr lang="en-US" dirty="0">
                <a:latin typeface="Arial" panose="020B0604020202020204" pitchFamily="34" charset="0"/>
              </a:rPr>
              <a:t>:  </a:t>
            </a:r>
            <a:r>
              <a:rPr lang="en-US" dirty="0">
                <a:latin typeface="Arial" panose="020B0604020202020204" pitchFamily="34" charset="0"/>
              </a:rPr>
              <a:t>Random </a:t>
            </a:r>
            <a:r>
              <a:rPr lang="en-US" dirty="0">
                <a:latin typeface="Arial" panose="020B0604020202020204" pitchFamily="34" charset="0"/>
              </a:rPr>
              <a:t>Forest: Random Forest is a robust supervised algorithm suitable for both regression and classification tasks.</a:t>
            </a:r>
            <a:endParaRPr lang="en-IN" dirty="0">
              <a:latin typeface="Arial" panose="020B0604020202020204" pitchFamily="34" charset="0"/>
            </a:endParaRPr>
          </a:p>
        </p:txBody>
      </p:sp>
    </p:spTree>
    <p:extLst>
      <p:ext uri="{BB962C8B-B14F-4D97-AF65-F5344CB8AC3E}">
        <p14:creationId xmlns:p14="http://schemas.microsoft.com/office/powerpoint/2010/main" val="4160703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01F505-455A-176E-B06C-5F690C2103EF}"/>
              </a:ext>
            </a:extLst>
          </p:cNvPr>
          <p:cNvGrpSpPr/>
          <p:nvPr/>
        </p:nvGrpSpPr>
        <p:grpSpPr>
          <a:xfrm flipH="1">
            <a:off x="0" y="0"/>
            <a:ext cx="2263731" cy="2657202"/>
            <a:chOff x="9928270" y="0"/>
            <a:chExt cx="2263731" cy="2657202"/>
          </a:xfrm>
        </p:grpSpPr>
        <p:sp>
          <p:nvSpPr>
            <p:cNvPr id="8" name="Freeform: Shape 30">
              <a:extLst>
                <a:ext uri="{FF2B5EF4-FFF2-40B4-BE49-F238E27FC236}">
                  <a16:creationId xmlns:a16="http://schemas.microsoft.com/office/drawing/2014/main" id="{064F3734-2E62-58AE-D09C-186A14F2FAE1}"/>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Freeform: Shape 31">
              <a:extLst>
                <a:ext uri="{FF2B5EF4-FFF2-40B4-BE49-F238E27FC236}">
                  <a16:creationId xmlns:a16="http://schemas.microsoft.com/office/drawing/2014/main" id="{5C93D82C-C7DB-4CA7-4565-3691D1A2E63C}"/>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Freeform: Shape 32">
              <a:extLst>
                <a:ext uri="{FF2B5EF4-FFF2-40B4-BE49-F238E27FC236}">
                  <a16:creationId xmlns:a16="http://schemas.microsoft.com/office/drawing/2014/main" id="{F1859DC6-4D42-0FBB-A739-339B116D288D}"/>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15" name="Group 14">
            <a:extLst>
              <a:ext uri="{FF2B5EF4-FFF2-40B4-BE49-F238E27FC236}">
                <a16:creationId xmlns:a16="http://schemas.microsoft.com/office/drawing/2014/main" id="{9B85DA12-4F51-DF25-5D25-77E7B48D23B0}"/>
              </a:ext>
            </a:extLst>
          </p:cNvPr>
          <p:cNvGrpSpPr/>
          <p:nvPr/>
        </p:nvGrpSpPr>
        <p:grpSpPr>
          <a:xfrm>
            <a:off x="9928270" y="0"/>
            <a:ext cx="2263731" cy="2657202"/>
            <a:chOff x="9928270" y="0"/>
            <a:chExt cx="2263731" cy="2657202"/>
          </a:xfrm>
        </p:grpSpPr>
        <p:sp>
          <p:nvSpPr>
            <p:cNvPr id="16" name="Freeform: Shape 26">
              <a:extLst>
                <a:ext uri="{FF2B5EF4-FFF2-40B4-BE49-F238E27FC236}">
                  <a16:creationId xmlns:a16="http://schemas.microsoft.com/office/drawing/2014/main" id="{CF64BE3B-F7A9-E508-602A-C916849D78C4}"/>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27">
              <a:extLst>
                <a:ext uri="{FF2B5EF4-FFF2-40B4-BE49-F238E27FC236}">
                  <a16:creationId xmlns:a16="http://schemas.microsoft.com/office/drawing/2014/main" id="{09E9883C-DC38-0AD6-B19B-8367DA1F1C2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28">
              <a:extLst>
                <a:ext uri="{FF2B5EF4-FFF2-40B4-BE49-F238E27FC236}">
                  <a16:creationId xmlns:a16="http://schemas.microsoft.com/office/drawing/2014/main" id="{BDAB23EA-7B2D-53B1-397F-93A6D0ACB0B1}"/>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12" name="TextBox 11">
            <a:extLst>
              <a:ext uri="{FF2B5EF4-FFF2-40B4-BE49-F238E27FC236}">
                <a16:creationId xmlns:a16="http://schemas.microsoft.com/office/drawing/2014/main" id="{B92EC5EC-4066-B076-1075-4189072420F8}"/>
              </a:ext>
            </a:extLst>
          </p:cNvPr>
          <p:cNvSpPr txBox="1"/>
          <p:nvPr/>
        </p:nvSpPr>
        <p:spPr>
          <a:xfrm>
            <a:off x="14514" y="373692"/>
            <a:ext cx="12192001" cy="646331"/>
          </a:xfrm>
          <a:prstGeom prst="rect">
            <a:avLst/>
          </a:prstGeom>
          <a:noFill/>
        </p:spPr>
        <p:txBody>
          <a:bodyPr wrap="square">
            <a:spAutoFit/>
          </a:bodyPr>
          <a:lstStyle/>
          <a:p>
            <a:pPr algn="ctr"/>
            <a:r>
              <a:rPr lang="en-US" sz="3600" dirty="0">
                <a:latin typeface="Arial Black" panose="020B0A04020102020204" pitchFamily="34" charset="0"/>
              </a:rPr>
              <a:t>   </a:t>
            </a:r>
            <a:r>
              <a:rPr lang="en-IN" sz="3600" dirty="0">
                <a:latin typeface="Arial Black" panose="020B0A04020102020204" pitchFamily="34" charset="0"/>
              </a:rPr>
              <a:t>Model </a:t>
            </a:r>
            <a:r>
              <a:rPr lang="en-IN" sz="3600" dirty="0">
                <a:latin typeface="Arial Black" panose="020B0A04020102020204" pitchFamily="34" charset="0"/>
              </a:rPr>
              <a:t>Comparison</a:t>
            </a:r>
            <a:endParaRPr lang="en-IN" sz="3600" dirty="0">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08378812"/>
              </p:ext>
            </p:extLst>
          </p:nvPr>
        </p:nvGraphicFramePr>
        <p:xfrm>
          <a:off x="1520501" y="1130716"/>
          <a:ext cx="9237111" cy="3188046"/>
        </p:xfrm>
        <a:graphic>
          <a:graphicData uri="http://schemas.openxmlformats.org/drawingml/2006/table">
            <a:tbl>
              <a:tblPr firstRow="1" bandRow="1">
                <a:tableStyleId>{F2DE63D5-997A-4646-A377-4702673A728D}</a:tableStyleId>
              </a:tblPr>
              <a:tblGrid>
                <a:gridCol w="634982">
                  <a:extLst>
                    <a:ext uri="{9D8B030D-6E8A-4147-A177-3AD203B41FA5}">
                      <a16:colId xmlns:a16="http://schemas.microsoft.com/office/drawing/2014/main" val="2416615115"/>
                    </a:ext>
                  </a:extLst>
                </a:gridCol>
                <a:gridCol w="3104006">
                  <a:extLst>
                    <a:ext uri="{9D8B030D-6E8A-4147-A177-3AD203B41FA5}">
                      <a16:colId xmlns:a16="http://schemas.microsoft.com/office/drawing/2014/main" val="3657494531"/>
                    </a:ext>
                  </a:extLst>
                </a:gridCol>
                <a:gridCol w="1043948">
                  <a:extLst>
                    <a:ext uri="{9D8B030D-6E8A-4147-A177-3AD203B41FA5}">
                      <a16:colId xmlns:a16="http://schemas.microsoft.com/office/drawing/2014/main" val="3011805855"/>
                    </a:ext>
                  </a:extLst>
                </a:gridCol>
                <a:gridCol w="1030028">
                  <a:extLst>
                    <a:ext uri="{9D8B030D-6E8A-4147-A177-3AD203B41FA5}">
                      <a16:colId xmlns:a16="http://schemas.microsoft.com/office/drawing/2014/main" val="4120874526"/>
                    </a:ext>
                  </a:extLst>
                </a:gridCol>
                <a:gridCol w="1155302">
                  <a:extLst>
                    <a:ext uri="{9D8B030D-6E8A-4147-A177-3AD203B41FA5}">
                      <a16:colId xmlns:a16="http://schemas.microsoft.com/office/drawing/2014/main" val="940421988"/>
                    </a:ext>
                  </a:extLst>
                </a:gridCol>
                <a:gridCol w="1141383">
                  <a:extLst>
                    <a:ext uri="{9D8B030D-6E8A-4147-A177-3AD203B41FA5}">
                      <a16:colId xmlns:a16="http://schemas.microsoft.com/office/drawing/2014/main" val="87617231"/>
                    </a:ext>
                  </a:extLst>
                </a:gridCol>
                <a:gridCol w="1127462">
                  <a:extLst>
                    <a:ext uri="{9D8B030D-6E8A-4147-A177-3AD203B41FA5}">
                      <a16:colId xmlns:a16="http://schemas.microsoft.com/office/drawing/2014/main" val="4086763160"/>
                    </a:ext>
                  </a:extLst>
                </a:gridCol>
              </a:tblGrid>
              <a:tr h="332458">
                <a:tc>
                  <a:txBody>
                    <a:bodyPr/>
                    <a:lstStyle/>
                    <a:p>
                      <a:pPr algn="r" fontAlgn="ctr"/>
                      <a:endParaRPr lang="en-IN" dirty="0">
                        <a:effectLst/>
                      </a:endParaRPr>
                    </a:p>
                  </a:txBody>
                  <a:tcPr marL="76200" marR="76200" marT="38100" marB="38100" anchor="ctr"/>
                </a:tc>
                <a:tc>
                  <a:txBody>
                    <a:bodyPr/>
                    <a:lstStyle/>
                    <a:p>
                      <a:pPr algn="r" fontAlgn="ctr"/>
                      <a:r>
                        <a:rPr lang="en-IN" dirty="0" smtClean="0">
                          <a:effectLst/>
                        </a:rPr>
                        <a:t>Model</a:t>
                      </a:r>
                      <a:endParaRPr lang="en-IN" dirty="0">
                        <a:effectLst/>
                      </a:endParaRPr>
                    </a:p>
                  </a:txBody>
                  <a:tcPr marL="76200" marR="76200" marT="38100" marB="38100" anchor="ctr"/>
                </a:tc>
                <a:tc>
                  <a:txBody>
                    <a:bodyPr/>
                    <a:lstStyle/>
                    <a:p>
                      <a:pPr algn="r" fontAlgn="ctr"/>
                      <a:r>
                        <a:rPr lang="en-IN" dirty="0" smtClean="0">
                          <a:effectLst/>
                        </a:rPr>
                        <a:t>Accuracy</a:t>
                      </a:r>
                      <a:endParaRPr lang="en-IN" dirty="0">
                        <a:effectLst/>
                      </a:endParaRPr>
                    </a:p>
                  </a:txBody>
                  <a:tcPr marL="76200" marR="76200" marT="38100" marB="38100" anchor="ctr"/>
                </a:tc>
                <a:tc>
                  <a:txBody>
                    <a:bodyPr/>
                    <a:lstStyle/>
                    <a:p>
                      <a:pPr algn="r" fontAlgn="ctr"/>
                      <a:r>
                        <a:rPr lang="en-IN" dirty="0" smtClean="0">
                          <a:effectLst/>
                        </a:rPr>
                        <a:t>Precision</a:t>
                      </a:r>
                      <a:endParaRPr lang="en-IN" dirty="0">
                        <a:effectLst/>
                      </a:endParaRPr>
                    </a:p>
                  </a:txBody>
                  <a:tcPr marL="76200" marR="76200" marT="38100" marB="38100" anchor="ctr"/>
                </a:tc>
                <a:tc>
                  <a:txBody>
                    <a:bodyPr/>
                    <a:lstStyle/>
                    <a:p>
                      <a:pPr algn="r" fontAlgn="ctr"/>
                      <a:r>
                        <a:rPr lang="en-IN" dirty="0" smtClean="0">
                          <a:effectLst/>
                        </a:rPr>
                        <a:t>Recall</a:t>
                      </a:r>
                      <a:endParaRPr lang="en-IN" dirty="0">
                        <a:effectLst/>
                      </a:endParaRPr>
                    </a:p>
                  </a:txBody>
                  <a:tcPr marL="76200" marR="76200" marT="38100" marB="38100" anchor="ctr"/>
                </a:tc>
                <a:tc>
                  <a:txBody>
                    <a:bodyPr/>
                    <a:lstStyle/>
                    <a:p>
                      <a:pPr algn="r" fontAlgn="ctr"/>
                      <a:r>
                        <a:rPr lang="en-IN" dirty="0" smtClean="0">
                          <a:effectLst/>
                        </a:rPr>
                        <a:t>F1-Score</a:t>
                      </a:r>
                      <a:endParaRPr lang="en-IN" dirty="0">
                        <a:effectLst/>
                      </a:endParaRPr>
                    </a:p>
                  </a:txBody>
                  <a:tcPr marL="76200" marR="76200" marT="38100" marB="38100" anchor="ctr"/>
                </a:tc>
                <a:tc>
                  <a:txBody>
                    <a:bodyPr/>
                    <a:lstStyle/>
                    <a:p>
                      <a:r>
                        <a:rPr lang="en-IN" sz="1800" kern="1200" dirty="0" smtClean="0">
                          <a:effectLst/>
                        </a:rPr>
                        <a:t>AUC-ROC</a:t>
                      </a:r>
                      <a:endParaRPr lang="en-IN" dirty="0"/>
                    </a:p>
                  </a:txBody>
                  <a:tcPr/>
                </a:tc>
                <a:extLst>
                  <a:ext uri="{0D108BD9-81ED-4DB2-BD59-A6C34878D82A}">
                    <a16:rowId xmlns:a16="http://schemas.microsoft.com/office/drawing/2014/main" val="1097095366"/>
                  </a:ext>
                </a:extLst>
              </a:tr>
              <a:tr h="685860">
                <a:tc>
                  <a:txBody>
                    <a:bodyPr/>
                    <a:lstStyle/>
                    <a:p>
                      <a:pPr algn="r" fontAlgn="ctr"/>
                      <a:r>
                        <a:rPr lang="en-IN" dirty="0">
                          <a:effectLst/>
                        </a:rPr>
                        <a:t>0</a:t>
                      </a:r>
                      <a:endParaRPr lang="en-IN" b="0" dirty="0">
                        <a:effectLst/>
                      </a:endParaRPr>
                    </a:p>
                  </a:txBody>
                  <a:tcPr marL="76200" marR="76200" marT="38100" marB="38100" anchor="ctr"/>
                </a:tc>
                <a:tc>
                  <a:txBody>
                    <a:bodyPr/>
                    <a:lstStyle/>
                    <a:p>
                      <a:r>
                        <a:rPr lang="en-IN">
                          <a:effectLst/>
                        </a:rPr>
                        <a:t>Logistic Regression</a:t>
                      </a:r>
                    </a:p>
                  </a:txBody>
                  <a:tcPr marL="76200" marR="76200" marT="38100" marB="38100" anchor="ctr"/>
                </a:tc>
                <a:tc>
                  <a:txBody>
                    <a:bodyPr/>
                    <a:lstStyle/>
                    <a:p>
                      <a:r>
                        <a:rPr lang="en-IN" dirty="0">
                          <a:effectLst/>
                        </a:rPr>
                        <a:t>0.998558</a:t>
                      </a:r>
                    </a:p>
                  </a:txBody>
                  <a:tcPr marL="76200" marR="76200" marT="38100" marB="38100" anchor="ctr"/>
                </a:tc>
                <a:tc>
                  <a:txBody>
                    <a:bodyPr/>
                    <a:lstStyle/>
                    <a:p>
                      <a:r>
                        <a:rPr lang="en-IN">
                          <a:effectLst/>
                        </a:rPr>
                        <a:t>1.000000</a:t>
                      </a:r>
                    </a:p>
                  </a:txBody>
                  <a:tcPr marL="76200" marR="76200" marT="38100" marB="38100" anchor="ctr"/>
                </a:tc>
                <a:tc>
                  <a:txBody>
                    <a:bodyPr/>
                    <a:lstStyle/>
                    <a:p>
                      <a:r>
                        <a:rPr lang="en-IN">
                          <a:effectLst/>
                        </a:rPr>
                        <a:t>0.875</a:t>
                      </a:r>
                    </a:p>
                  </a:txBody>
                  <a:tcPr marL="76200" marR="76200" marT="38100" marB="38100" anchor="ctr"/>
                </a:tc>
                <a:tc>
                  <a:txBody>
                    <a:bodyPr/>
                    <a:lstStyle/>
                    <a:p>
                      <a:r>
                        <a:rPr lang="en-IN">
                          <a:effectLst/>
                        </a:rPr>
                        <a:t>0.933333</a:t>
                      </a:r>
                    </a:p>
                  </a:txBody>
                  <a:tcPr marL="76200" marR="76200" marT="38100" marB="38100" anchor="ctr"/>
                </a:tc>
                <a:tc>
                  <a:txBody>
                    <a:bodyPr/>
                    <a:lstStyle/>
                    <a:p>
                      <a:r>
                        <a:rPr lang="en-IN">
                          <a:effectLst/>
                        </a:rPr>
                        <a:t>0.990472</a:t>
                      </a:r>
                    </a:p>
                  </a:txBody>
                  <a:tcPr marL="76200" marR="76200" marT="38100" marB="38100" anchor="ctr"/>
                </a:tc>
                <a:extLst>
                  <a:ext uri="{0D108BD9-81ED-4DB2-BD59-A6C34878D82A}">
                    <a16:rowId xmlns:a16="http://schemas.microsoft.com/office/drawing/2014/main" val="2126042096"/>
                  </a:ext>
                </a:extLst>
              </a:tr>
              <a:tr h="717452">
                <a:tc>
                  <a:txBody>
                    <a:bodyPr/>
                    <a:lstStyle/>
                    <a:p>
                      <a:pPr algn="r" fontAlgn="ctr"/>
                      <a:r>
                        <a:rPr lang="en-IN">
                          <a:effectLst/>
                        </a:rPr>
                        <a:t>1</a:t>
                      </a:r>
                      <a:endParaRPr lang="en-IN" b="0">
                        <a:effectLst/>
                      </a:endParaRPr>
                    </a:p>
                  </a:txBody>
                  <a:tcPr marL="76200" marR="76200" marT="38100" marB="38100" anchor="ctr"/>
                </a:tc>
                <a:tc>
                  <a:txBody>
                    <a:bodyPr/>
                    <a:lstStyle/>
                    <a:p>
                      <a:r>
                        <a:rPr lang="en-IN">
                          <a:effectLst/>
                        </a:rPr>
                        <a:t>Support Vector Classifier (SVC)</a:t>
                      </a:r>
                    </a:p>
                  </a:txBody>
                  <a:tcPr marL="76200" marR="76200" marT="38100" marB="38100" anchor="ctr"/>
                </a:tc>
                <a:tc>
                  <a:txBody>
                    <a:bodyPr/>
                    <a:lstStyle/>
                    <a:p>
                      <a:r>
                        <a:rPr lang="en-IN" dirty="0">
                          <a:effectLst/>
                        </a:rPr>
                        <a:t>0.996395</a:t>
                      </a:r>
                    </a:p>
                  </a:txBody>
                  <a:tcPr marL="76200" marR="76200" marT="38100" marB="38100" anchor="ctr"/>
                </a:tc>
                <a:tc>
                  <a:txBody>
                    <a:bodyPr/>
                    <a:lstStyle/>
                    <a:p>
                      <a:r>
                        <a:rPr lang="en-IN">
                          <a:effectLst/>
                        </a:rPr>
                        <a:t>0.823529</a:t>
                      </a:r>
                    </a:p>
                  </a:txBody>
                  <a:tcPr marL="76200" marR="76200" marT="38100" marB="38100" anchor="ctr"/>
                </a:tc>
                <a:tc>
                  <a:txBody>
                    <a:bodyPr/>
                    <a:lstStyle/>
                    <a:p>
                      <a:r>
                        <a:rPr lang="en-IN">
                          <a:effectLst/>
                        </a:rPr>
                        <a:t>0.875</a:t>
                      </a:r>
                    </a:p>
                  </a:txBody>
                  <a:tcPr marL="76200" marR="76200" marT="38100" marB="38100" anchor="ctr"/>
                </a:tc>
                <a:tc>
                  <a:txBody>
                    <a:bodyPr/>
                    <a:lstStyle/>
                    <a:p>
                      <a:r>
                        <a:rPr lang="en-IN">
                          <a:effectLst/>
                        </a:rPr>
                        <a:t>0.848485</a:t>
                      </a:r>
                    </a:p>
                  </a:txBody>
                  <a:tcPr marL="76200" marR="76200" marT="38100" marB="38100" anchor="ctr"/>
                </a:tc>
                <a:tc>
                  <a:txBody>
                    <a:bodyPr/>
                    <a:lstStyle/>
                    <a:p>
                      <a:r>
                        <a:rPr lang="en-IN">
                          <a:effectLst/>
                        </a:rPr>
                        <a:t>N/A</a:t>
                      </a:r>
                    </a:p>
                  </a:txBody>
                  <a:tcPr marL="76200" marR="76200" marT="38100" marB="38100" anchor="ctr"/>
                </a:tc>
                <a:extLst>
                  <a:ext uri="{0D108BD9-81ED-4DB2-BD59-A6C34878D82A}">
                    <a16:rowId xmlns:a16="http://schemas.microsoft.com/office/drawing/2014/main" val="641902366"/>
                  </a:ext>
                </a:extLst>
              </a:tr>
              <a:tr h="709487">
                <a:tc>
                  <a:txBody>
                    <a:bodyPr/>
                    <a:lstStyle/>
                    <a:p>
                      <a:pPr algn="r" fontAlgn="ctr"/>
                      <a:r>
                        <a:rPr lang="en-IN">
                          <a:effectLst/>
                        </a:rPr>
                        <a:t>2</a:t>
                      </a:r>
                      <a:endParaRPr lang="en-IN" b="0">
                        <a:effectLst/>
                      </a:endParaRPr>
                    </a:p>
                  </a:txBody>
                  <a:tcPr marL="76200" marR="76200" marT="38100" marB="38100" anchor="ctr"/>
                </a:tc>
                <a:tc>
                  <a:txBody>
                    <a:bodyPr/>
                    <a:lstStyle/>
                    <a:p>
                      <a:r>
                        <a:rPr lang="en-IN">
                          <a:effectLst/>
                        </a:rPr>
                        <a:t>Random Forest Classifier</a:t>
                      </a:r>
                    </a:p>
                  </a:txBody>
                  <a:tcPr marL="76200" marR="76200" marT="38100" marB="38100" anchor="ctr"/>
                </a:tc>
                <a:tc>
                  <a:txBody>
                    <a:bodyPr/>
                    <a:lstStyle/>
                    <a:p>
                      <a:r>
                        <a:rPr lang="en-IN">
                          <a:effectLst/>
                        </a:rPr>
                        <a:t>0.997116</a:t>
                      </a:r>
                    </a:p>
                  </a:txBody>
                  <a:tcPr marL="76200" marR="76200" marT="38100" marB="38100" anchor="ctr"/>
                </a:tc>
                <a:tc>
                  <a:txBody>
                    <a:bodyPr/>
                    <a:lstStyle/>
                    <a:p>
                      <a:r>
                        <a:rPr lang="en-IN">
                          <a:effectLst/>
                        </a:rPr>
                        <a:t>0.875000</a:t>
                      </a:r>
                    </a:p>
                  </a:txBody>
                  <a:tcPr marL="76200" marR="76200" marT="38100" marB="38100" anchor="ctr"/>
                </a:tc>
                <a:tc>
                  <a:txBody>
                    <a:bodyPr/>
                    <a:lstStyle/>
                    <a:p>
                      <a:r>
                        <a:rPr lang="en-IN">
                          <a:effectLst/>
                        </a:rPr>
                        <a:t>0.875</a:t>
                      </a:r>
                    </a:p>
                  </a:txBody>
                  <a:tcPr marL="76200" marR="76200" marT="38100" marB="38100" anchor="ctr"/>
                </a:tc>
                <a:tc>
                  <a:txBody>
                    <a:bodyPr/>
                    <a:lstStyle/>
                    <a:p>
                      <a:r>
                        <a:rPr lang="en-IN">
                          <a:effectLst/>
                        </a:rPr>
                        <a:t>0.875000</a:t>
                      </a:r>
                    </a:p>
                  </a:txBody>
                  <a:tcPr marL="76200" marR="76200" marT="38100" marB="38100" anchor="ctr"/>
                </a:tc>
                <a:tc>
                  <a:txBody>
                    <a:bodyPr/>
                    <a:lstStyle/>
                    <a:p>
                      <a:r>
                        <a:rPr lang="en-IN">
                          <a:effectLst/>
                        </a:rPr>
                        <a:t>0.998815</a:t>
                      </a:r>
                    </a:p>
                  </a:txBody>
                  <a:tcPr marL="76200" marR="76200" marT="38100" marB="38100" anchor="ctr"/>
                </a:tc>
                <a:extLst>
                  <a:ext uri="{0D108BD9-81ED-4DB2-BD59-A6C34878D82A}">
                    <a16:rowId xmlns:a16="http://schemas.microsoft.com/office/drawing/2014/main" val="1685192834"/>
                  </a:ext>
                </a:extLst>
              </a:tr>
              <a:tr h="709487">
                <a:tc>
                  <a:txBody>
                    <a:bodyPr/>
                    <a:lstStyle/>
                    <a:p>
                      <a:pPr algn="r" fontAlgn="ctr"/>
                      <a:r>
                        <a:rPr lang="en-IN">
                          <a:effectLst/>
                        </a:rPr>
                        <a:t>3</a:t>
                      </a:r>
                      <a:endParaRPr lang="en-IN" b="0">
                        <a:effectLst/>
                      </a:endParaRPr>
                    </a:p>
                  </a:txBody>
                  <a:tcPr marL="76200" marR="76200" marT="38100" marB="38100" anchor="ctr"/>
                </a:tc>
                <a:tc>
                  <a:txBody>
                    <a:bodyPr/>
                    <a:lstStyle/>
                    <a:p>
                      <a:r>
                        <a:rPr lang="en-IN">
                          <a:effectLst/>
                        </a:rPr>
                        <a:t>Decision Tree Classifier</a:t>
                      </a:r>
                    </a:p>
                  </a:txBody>
                  <a:tcPr marL="76200" marR="76200" marT="38100" marB="38100" anchor="ctr"/>
                </a:tc>
                <a:tc>
                  <a:txBody>
                    <a:bodyPr/>
                    <a:lstStyle/>
                    <a:p>
                      <a:r>
                        <a:rPr lang="en-IN">
                          <a:effectLst/>
                        </a:rPr>
                        <a:t>0.997116</a:t>
                      </a:r>
                    </a:p>
                  </a:txBody>
                  <a:tcPr marL="76200" marR="76200" marT="38100" marB="38100" anchor="ctr"/>
                </a:tc>
                <a:tc>
                  <a:txBody>
                    <a:bodyPr/>
                    <a:lstStyle/>
                    <a:p>
                      <a:r>
                        <a:rPr lang="en-IN">
                          <a:effectLst/>
                        </a:rPr>
                        <a:t>0.875000</a:t>
                      </a:r>
                    </a:p>
                  </a:txBody>
                  <a:tcPr marL="76200" marR="76200" marT="38100" marB="38100" anchor="ctr"/>
                </a:tc>
                <a:tc>
                  <a:txBody>
                    <a:bodyPr/>
                    <a:lstStyle/>
                    <a:p>
                      <a:r>
                        <a:rPr lang="en-IN">
                          <a:effectLst/>
                        </a:rPr>
                        <a:t>0.875</a:t>
                      </a:r>
                    </a:p>
                  </a:txBody>
                  <a:tcPr marL="76200" marR="76200" marT="38100" marB="38100" anchor="ctr"/>
                </a:tc>
                <a:tc>
                  <a:txBody>
                    <a:bodyPr/>
                    <a:lstStyle/>
                    <a:p>
                      <a:r>
                        <a:rPr lang="en-IN">
                          <a:effectLst/>
                        </a:rPr>
                        <a:t>0.875000</a:t>
                      </a:r>
                    </a:p>
                  </a:txBody>
                  <a:tcPr marL="76200" marR="76200" marT="38100" marB="38100" anchor="ctr"/>
                </a:tc>
                <a:tc>
                  <a:txBody>
                    <a:bodyPr/>
                    <a:lstStyle/>
                    <a:p>
                      <a:r>
                        <a:rPr lang="en-IN" dirty="0">
                          <a:effectLst/>
                        </a:rPr>
                        <a:t>0.936771</a:t>
                      </a:r>
                    </a:p>
                  </a:txBody>
                  <a:tcPr marL="76200" marR="76200" marT="38100" marB="38100" anchor="ctr"/>
                </a:tc>
                <a:extLst>
                  <a:ext uri="{0D108BD9-81ED-4DB2-BD59-A6C34878D82A}">
                    <a16:rowId xmlns:a16="http://schemas.microsoft.com/office/drawing/2014/main" val="719003575"/>
                  </a:ext>
                </a:extLst>
              </a:tr>
            </a:tbl>
          </a:graphicData>
        </a:graphic>
      </p:graphicFrame>
      <p:sp>
        <p:nvSpPr>
          <p:cNvPr id="5" name="Rectangle 4"/>
          <p:cNvSpPr/>
          <p:nvPr/>
        </p:nvSpPr>
        <p:spPr>
          <a:xfrm>
            <a:off x="1520501" y="4429455"/>
            <a:ext cx="9396028" cy="2308324"/>
          </a:xfrm>
          <a:prstGeom prst="rect">
            <a:avLst/>
          </a:prstGeom>
        </p:spPr>
        <p:txBody>
          <a:bodyPr wrap="square">
            <a:spAutoFit/>
          </a:bodyPr>
          <a:lstStyle/>
          <a:p>
            <a:r>
              <a:rPr lang="en-US" b="1" dirty="0" smtClean="0">
                <a:latin typeface="Arial" panose="020B0604020202020204" pitchFamily="34" charset="0"/>
              </a:rPr>
              <a:t>Precision</a:t>
            </a:r>
            <a:r>
              <a:rPr lang="en-US" b="1" dirty="0">
                <a:latin typeface="Arial" panose="020B0604020202020204" pitchFamily="34" charset="0"/>
              </a:rPr>
              <a:t>: </a:t>
            </a:r>
            <a:r>
              <a:rPr lang="en-US" dirty="0">
                <a:latin typeface="Arial" panose="020B0604020202020204" pitchFamily="34" charset="0"/>
              </a:rPr>
              <a:t>The accuracy of the model when it claims to have found something</a:t>
            </a:r>
            <a:r>
              <a:rPr lang="en-US" dirty="0" smtClean="0">
                <a:solidFill>
                  <a:schemeClr val="accent1">
                    <a:lumMod val="75000"/>
                  </a:schemeClr>
                </a:solidFill>
                <a:latin typeface="Century Gothic" panose="020B0502020202020204" pitchFamily="34" charset="0"/>
              </a:rPr>
              <a:t>.</a:t>
            </a:r>
          </a:p>
          <a:p>
            <a:endParaRPr lang="en-US" dirty="0" smtClean="0">
              <a:solidFill>
                <a:schemeClr val="accent1">
                  <a:lumMod val="75000"/>
                </a:schemeClr>
              </a:solidFill>
              <a:latin typeface="Century Gothic" panose="020B0502020202020204" pitchFamily="34" charset="0"/>
            </a:endParaRPr>
          </a:p>
          <a:p>
            <a:r>
              <a:rPr lang="en-US" b="1" dirty="0" smtClean="0">
                <a:latin typeface="Arial" panose="020B0604020202020204" pitchFamily="34" charset="0"/>
              </a:rPr>
              <a:t>Recall</a:t>
            </a:r>
            <a:r>
              <a:rPr lang="en-US" b="1" dirty="0">
                <a:latin typeface="Arial" panose="020B0604020202020204" pitchFamily="34" charset="0"/>
              </a:rPr>
              <a:t>: </a:t>
            </a:r>
            <a:r>
              <a:rPr lang="en-US" dirty="0">
                <a:latin typeface="Arial" panose="020B0604020202020204" pitchFamily="34" charset="0"/>
              </a:rPr>
              <a:t>Recall: The ability of a model to find all the relevant </a:t>
            </a:r>
            <a:r>
              <a:rPr lang="en-US" dirty="0" smtClean="0">
                <a:latin typeface="Arial" panose="020B0604020202020204" pitchFamily="34" charset="0"/>
              </a:rPr>
              <a:t>cases</a:t>
            </a:r>
          </a:p>
          <a:p>
            <a:endParaRPr lang="en-US" dirty="0" smtClean="0">
              <a:latin typeface="Arial" panose="020B0604020202020204" pitchFamily="34" charset="0"/>
            </a:endParaRPr>
          </a:p>
          <a:p>
            <a:r>
              <a:rPr lang="en-US" b="1" dirty="0">
                <a:latin typeface="Arial" panose="020B0604020202020204" pitchFamily="34" charset="0"/>
              </a:rPr>
              <a:t>F1 Score: </a:t>
            </a:r>
            <a:r>
              <a:rPr lang="en-US" dirty="0">
                <a:latin typeface="Arial" panose="020B0604020202020204" pitchFamily="34" charset="0"/>
              </a:rPr>
              <a:t>A balance between recall and precision, useful when both false positives and false negatives need to be minimized.</a:t>
            </a:r>
            <a:endParaRPr lang="en-IN" dirty="0">
              <a:latin typeface="Arial" panose="020B0604020202020204" pitchFamily="34" charset="0"/>
            </a:endParaRPr>
          </a:p>
          <a:p>
            <a:endParaRPr lang="en-US" dirty="0">
              <a:latin typeface="Arial" panose="020B0604020202020204" pitchFamily="34" charset="0"/>
            </a:endParaRPr>
          </a:p>
          <a:p>
            <a:endParaRPr lang="en-IN" dirty="0"/>
          </a:p>
        </p:txBody>
      </p:sp>
    </p:spTree>
    <p:extLst>
      <p:ext uri="{BB962C8B-B14F-4D97-AF65-F5344CB8AC3E}">
        <p14:creationId xmlns:p14="http://schemas.microsoft.com/office/powerpoint/2010/main" val="2665949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2000" cy="6910218"/>
          </a:xfrm>
          <a:prstGeom prst="rect">
            <a:avLst/>
          </a:prstGeom>
        </p:spPr>
      </p:pic>
      <p:sp>
        <p:nvSpPr>
          <p:cNvPr id="6" name="Freeform: Shape 42">
            <a:extLst>
              <a:ext uri="{FF2B5EF4-FFF2-40B4-BE49-F238E27FC236}">
                <a16:creationId xmlns:a16="http://schemas.microsoft.com/office/drawing/2014/main" id="{BA7A593D-1853-D475-1745-B3047BF8C0EF}"/>
              </a:ext>
            </a:extLst>
          </p:cNvPr>
          <p:cNvSpPr/>
          <p:nvPr/>
        </p:nvSpPr>
        <p:spPr>
          <a:xfrm>
            <a:off x="2" y="0"/>
            <a:ext cx="6095999" cy="6910218"/>
          </a:xfrm>
          <a:custGeom>
            <a:avLst/>
            <a:gdLst>
              <a:gd name="connsiteX0" fmla="*/ 0 w 6095999"/>
              <a:gd name="connsiteY0" fmla="*/ 0 h 6858000"/>
              <a:gd name="connsiteX1" fmla="*/ 4779432 w 6095999"/>
              <a:gd name="connsiteY1" fmla="*/ 0 h 6858000"/>
              <a:gd name="connsiteX2" fmla="*/ 4925595 w 6095999"/>
              <a:gd name="connsiteY2" fmla="*/ 168736 h 6858000"/>
              <a:gd name="connsiteX3" fmla="*/ 6095999 w 6095999"/>
              <a:gd name="connsiteY3" fmla="*/ 3429000 h 6858000"/>
              <a:gd name="connsiteX4" fmla="*/ 4925595 w 6095999"/>
              <a:gd name="connsiteY4" fmla="*/ 6689264 h 6858000"/>
              <a:gd name="connsiteX5" fmla="*/ 4779432 w 6095999"/>
              <a:gd name="connsiteY5" fmla="*/ 6858000 h 6858000"/>
              <a:gd name="connsiteX6" fmla="*/ 0 w 6095999"/>
              <a:gd name="connsiteY6" fmla="*/ 6858000 h 6858000"/>
              <a:gd name="connsiteX7" fmla="*/ 0 w 609599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6858000">
                <a:moveTo>
                  <a:pt x="0" y="0"/>
                </a:moveTo>
                <a:lnTo>
                  <a:pt x="4779432" y="0"/>
                </a:lnTo>
                <a:lnTo>
                  <a:pt x="4925595" y="168736"/>
                </a:lnTo>
                <a:cubicBezTo>
                  <a:pt x="5656771" y="1054716"/>
                  <a:pt x="6095999" y="2190565"/>
                  <a:pt x="6095999" y="3429000"/>
                </a:cubicBezTo>
                <a:cubicBezTo>
                  <a:pt x="6095999" y="4667436"/>
                  <a:pt x="5656771" y="5803284"/>
                  <a:pt x="4925595" y="6689264"/>
                </a:cubicBezTo>
                <a:lnTo>
                  <a:pt x="4779432" y="6858000"/>
                </a:lnTo>
                <a:lnTo>
                  <a:pt x="0" y="6858000"/>
                </a:lnTo>
                <a:lnTo>
                  <a:pt x="0" y="0"/>
                </a:lnTo>
                <a:close/>
              </a:path>
            </a:pathLst>
          </a:custGeom>
          <a:solidFill>
            <a:schemeClr val="tx2">
              <a:lumMod val="40000"/>
              <a:lumOff val="60000"/>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7" name="TextBox 6"/>
          <p:cNvSpPr txBox="1"/>
          <p:nvPr/>
        </p:nvSpPr>
        <p:spPr>
          <a:xfrm>
            <a:off x="609601" y="2162627"/>
            <a:ext cx="4876800" cy="2123658"/>
          </a:xfrm>
          <a:prstGeom prst="rect">
            <a:avLst/>
          </a:prstGeom>
          <a:noFill/>
        </p:spPr>
        <p:txBody>
          <a:bodyPr wrap="square" rtlCol="0">
            <a:spAutoFit/>
          </a:bodyPr>
          <a:lstStyle/>
          <a:p>
            <a:r>
              <a:rPr lang="en-US" sz="6600" b="1" u="sng" dirty="0" smtClean="0">
                <a:latin typeface="Berlin Sans FB Demi" panose="020E0802020502020306" pitchFamily="34" charset="0"/>
              </a:rPr>
              <a:t>FRAUD DETECTION </a:t>
            </a:r>
            <a:endParaRPr lang="en-IN" sz="6600" b="1" u="sng" dirty="0">
              <a:latin typeface="Berlin Sans FB Demi" panose="020E0802020502020306" pitchFamily="34" charset="0"/>
            </a:endParaRPr>
          </a:p>
        </p:txBody>
      </p:sp>
      <p:sp>
        <p:nvSpPr>
          <p:cNvPr id="8" name="TextBox 7"/>
          <p:cNvSpPr txBox="1"/>
          <p:nvPr/>
        </p:nvSpPr>
        <p:spPr>
          <a:xfrm>
            <a:off x="609601" y="4286285"/>
            <a:ext cx="5529943" cy="707886"/>
          </a:xfrm>
          <a:prstGeom prst="rect">
            <a:avLst/>
          </a:prstGeom>
          <a:noFill/>
        </p:spPr>
        <p:txBody>
          <a:bodyPr wrap="square" rtlCol="0">
            <a:spAutoFit/>
          </a:bodyPr>
          <a:lstStyle/>
          <a:p>
            <a:r>
              <a:rPr lang="en-US" sz="2000" dirty="0">
                <a:latin typeface="Bahnschrift Condensed" panose="020B0502040204020203" pitchFamily="34" charset="0"/>
              </a:rPr>
              <a:t>Developed a robust machine learning model to accurately predict fraudulent transactions.</a:t>
            </a:r>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30246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2183065"/>
            <a:ext cx="10834234" cy="4398066"/>
          </a:xfrm>
        </p:spPr>
        <p:txBody>
          <a:bodyPr/>
          <a:lstStyle/>
          <a:p>
            <a:pPr algn="ctr"/>
            <a:r>
              <a:rPr lang="en-US" dirty="0">
                <a:latin typeface="Baskerville Old Face" panose="02020602080505020303" pitchFamily="18" charset="0"/>
              </a:rPr>
              <a:t>"This project aims to enhance the accuracy of detecting fraud in mobile financial transactions. By leveraging machine learning, the project seeks to predict fraudulent transactions with high precision. The goal is to develop a robust machine learning model to accurately identify fraudulent transactions in real-time, enabling the company to improve security, reduce financial losses, and gain insights into factors contributing to transaction fraud."</a:t>
            </a:r>
            <a:endParaRPr lang="en-IN" dirty="0">
              <a:latin typeface="Baskerville Old Face" panose="02020602080505020303" pitchFamily="18" charset="0"/>
            </a:endParaRPr>
          </a:p>
        </p:txBody>
      </p:sp>
      <p:sp>
        <p:nvSpPr>
          <p:cNvPr id="17" name="Freeform: Shape 37">
            <a:extLst>
              <a:ext uri="{FF2B5EF4-FFF2-40B4-BE49-F238E27FC236}">
                <a16:creationId xmlns:a16="http://schemas.microsoft.com/office/drawing/2014/main" id="{C6E62F2A-F98F-36B4-436F-C29D28964ACC}"/>
              </a:ext>
            </a:extLst>
          </p:cNvPr>
          <p:cNvSpPr/>
          <p:nvPr/>
        </p:nvSpPr>
        <p:spPr>
          <a:xfrm>
            <a:off x="-1" y="-1546194"/>
            <a:ext cx="12188256" cy="3092387"/>
          </a:xfrm>
          <a:custGeom>
            <a:avLst/>
            <a:gdLst>
              <a:gd name="connsiteX0" fmla="*/ 0 w 12188256"/>
              <a:gd name="connsiteY0" fmla="*/ 0 h 2753173"/>
              <a:gd name="connsiteX1" fmla="*/ 12188256 w 12188256"/>
              <a:gd name="connsiteY1" fmla="*/ 0 h 2753173"/>
              <a:gd name="connsiteX2" fmla="*/ 12188256 w 12188256"/>
              <a:gd name="connsiteY2" fmla="*/ 1476346 h 2753173"/>
              <a:gd name="connsiteX3" fmla="*/ 11884250 w 12188256"/>
              <a:gd name="connsiteY3" fmla="*/ 1624686 h 2753173"/>
              <a:gd name="connsiteX4" fmla="*/ 6410686 w 12188256"/>
              <a:gd name="connsiteY4" fmla="*/ 2753173 h 2753173"/>
              <a:gd name="connsiteX5" fmla="*/ 259587 w 12188256"/>
              <a:gd name="connsiteY5" fmla="*/ 1277517 h 2753173"/>
              <a:gd name="connsiteX6" fmla="*/ 0 w 12188256"/>
              <a:gd name="connsiteY6" fmla="*/ 1123844 h 2753173"/>
              <a:gd name="connsiteX7" fmla="*/ 0 w 12188256"/>
              <a:gd name="connsiteY7" fmla="*/ 0 h 275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256" h="2753173">
                <a:moveTo>
                  <a:pt x="0" y="0"/>
                </a:moveTo>
                <a:lnTo>
                  <a:pt x="12188256" y="0"/>
                </a:lnTo>
                <a:lnTo>
                  <a:pt x="12188256" y="1476346"/>
                </a:lnTo>
                <a:lnTo>
                  <a:pt x="11884250" y="1624686"/>
                </a:lnTo>
                <a:cubicBezTo>
                  <a:pt x="10357926" y="2333448"/>
                  <a:pt x="8463247" y="2753173"/>
                  <a:pt x="6410686" y="2753173"/>
                </a:cubicBezTo>
                <a:cubicBezTo>
                  <a:pt x="4042347" y="2753173"/>
                  <a:pt x="1884205" y="2194368"/>
                  <a:pt x="259587" y="1277517"/>
                </a:cubicBezTo>
                <a:lnTo>
                  <a:pt x="0" y="1123844"/>
                </a:lnTo>
                <a:lnTo>
                  <a:pt x="0" y="0"/>
                </a:lnTo>
                <a:close/>
              </a:path>
            </a:pathLst>
          </a:custGeom>
          <a:solidFill>
            <a:schemeClr val="tx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 name="Group 3">
            <a:extLst>
              <a:ext uri="{FF2B5EF4-FFF2-40B4-BE49-F238E27FC236}">
                <a16:creationId xmlns:a16="http://schemas.microsoft.com/office/drawing/2014/main" id="{9501F505-455A-176E-B06C-5F690C2103EF}"/>
              </a:ext>
            </a:extLst>
          </p:cNvPr>
          <p:cNvGrpSpPr/>
          <p:nvPr/>
        </p:nvGrpSpPr>
        <p:grpSpPr>
          <a:xfrm flipH="1">
            <a:off x="0" y="0"/>
            <a:ext cx="2263731" cy="2657202"/>
            <a:chOff x="9928270" y="0"/>
            <a:chExt cx="2263731" cy="2657202"/>
          </a:xfrm>
        </p:grpSpPr>
        <p:sp>
          <p:nvSpPr>
            <p:cNvPr id="5" name="Freeform: Shape 30">
              <a:extLst>
                <a:ext uri="{FF2B5EF4-FFF2-40B4-BE49-F238E27FC236}">
                  <a16:creationId xmlns:a16="http://schemas.microsoft.com/office/drawing/2014/main" id="{064F3734-2E62-58AE-D09C-186A14F2FAE1}"/>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Freeform: Shape 31">
              <a:extLst>
                <a:ext uri="{FF2B5EF4-FFF2-40B4-BE49-F238E27FC236}">
                  <a16:creationId xmlns:a16="http://schemas.microsoft.com/office/drawing/2014/main" id="{5C93D82C-C7DB-4CA7-4565-3691D1A2E63C}"/>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Freeform: Shape 32">
              <a:extLst>
                <a:ext uri="{FF2B5EF4-FFF2-40B4-BE49-F238E27FC236}">
                  <a16:creationId xmlns:a16="http://schemas.microsoft.com/office/drawing/2014/main" id="{F1859DC6-4D42-0FBB-A739-339B116D288D}"/>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8" name="Group 7">
            <a:extLst>
              <a:ext uri="{FF2B5EF4-FFF2-40B4-BE49-F238E27FC236}">
                <a16:creationId xmlns:a16="http://schemas.microsoft.com/office/drawing/2014/main" id="{9B85DA12-4F51-DF25-5D25-77E7B48D23B0}"/>
              </a:ext>
            </a:extLst>
          </p:cNvPr>
          <p:cNvGrpSpPr/>
          <p:nvPr/>
        </p:nvGrpSpPr>
        <p:grpSpPr>
          <a:xfrm>
            <a:off x="9928270" y="0"/>
            <a:ext cx="2263731" cy="2657202"/>
            <a:chOff x="9928270" y="0"/>
            <a:chExt cx="2263731" cy="2657202"/>
          </a:xfrm>
        </p:grpSpPr>
        <p:sp>
          <p:nvSpPr>
            <p:cNvPr id="9" name="Freeform: Shape 26">
              <a:extLst>
                <a:ext uri="{FF2B5EF4-FFF2-40B4-BE49-F238E27FC236}">
                  <a16:creationId xmlns:a16="http://schemas.microsoft.com/office/drawing/2014/main" id="{CF64BE3B-F7A9-E508-602A-C916849D78C4}"/>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Freeform: Shape 27">
              <a:extLst>
                <a:ext uri="{FF2B5EF4-FFF2-40B4-BE49-F238E27FC236}">
                  <a16:creationId xmlns:a16="http://schemas.microsoft.com/office/drawing/2014/main" id="{09E9883C-DC38-0AD6-B19B-8367DA1F1C2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Freeform: Shape 28">
              <a:extLst>
                <a:ext uri="{FF2B5EF4-FFF2-40B4-BE49-F238E27FC236}">
                  <a16:creationId xmlns:a16="http://schemas.microsoft.com/office/drawing/2014/main" id="{BDAB23EA-7B2D-53B1-397F-93A6D0ACB0B1}"/>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16" name="TextBox 15">
            <a:extLst>
              <a:ext uri="{FF2B5EF4-FFF2-40B4-BE49-F238E27FC236}">
                <a16:creationId xmlns:a16="http://schemas.microsoft.com/office/drawing/2014/main" id="{B92EC5EC-4066-B076-1075-4189072420F8}"/>
              </a:ext>
            </a:extLst>
          </p:cNvPr>
          <p:cNvSpPr txBox="1"/>
          <p:nvPr/>
        </p:nvSpPr>
        <p:spPr>
          <a:xfrm>
            <a:off x="0" y="514372"/>
            <a:ext cx="12192001" cy="646331"/>
          </a:xfrm>
          <a:prstGeom prst="rect">
            <a:avLst/>
          </a:prstGeom>
          <a:noFill/>
        </p:spPr>
        <p:txBody>
          <a:bodyPr wrap="square">
            <a:spAutoFit/>
          </a:bodyPr>
          <a:lstStyle/>
          <a:p>
            <a:pPr algn="ctr"/>
            <a:r>
              <a:rPr lang="en-US" sz="3600" dirty="0" smtClean="0">
                <a:latin typeface="Arial Black" panose="020B0A04020102020204" pitchFamily="34" charset="0"/>
              </a:rPr>
              <a:t>OBJECTIVE</a:t>
            </a:r>
            <a:endParaRPr lang="en-GB" sz="3600" b="1" dirty="0">
              <a:solidFill>
                <a:schemeClr val="accent1"/>
              </a:solidFill>
              <a:latin typeface="Arial Black" panose="020B0A04020102020204" pitchFamily="34" charset="0"/>
              <a:cs typeface="Segoe UI" panose="020B0502040204020203" pitchFamily="34" charset="0"/>
            </a:endParaRP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2">
            <a:extLst>
              <a:ext uri="{FF2B5EF4-FFF2-40B4-BE49-F238E27FC236}">
                <a16:creationId xmlns:a16="http://schemas.microsoft.com/office/drawing/2014/main" id="{20711514-F13A-B4F4-AE2B-B1F3801485F6}"/>
              </a:ext>
            </a:extLst>
          </p:cNvPr>
          <p:cNvSpPr/>
          <p:nvPr/>
        </p:nvSpPr>
        <p:spPr>
          <a:xfrm rot="10800000">
            <a:off x="8030614" y="0"/>
            <a:ext cx="5220929" cy="5678129"/>
          </a:xfrm>
          <a:custGeom>
            <a:avLst/>
            <a:gdLst>
              <a:gd name="connsiteX0" fmla="*/ 0 w 5220929"/>
              <a:gd name="connsiteY0" fmla="*/ 0 h 5678129"/>
              <a:gd name="connsiteX1" fmla="*/ 5220929 w 5220929"/>
              <a:gd name="connsiteY1" fmla="*/ 5220929 h 5678129"/>
              <a:gd name="connsiteX2" fmla="*/ 5214136 w 5220929"/>
              <a:gd name="connsiteY2" fmla="*/ 5489597 h 5678129"/>
              <a:gd name="connsiteX3" fmla="*/ 5199800 w 5220929"/>
              <a:gd name="connsiteY3" fmla="*/ 5678129 h 5678129"/>
              <a:gd name="connsiteX4" fmla="*/ 0 w 5220929"/>
              <a:gd name="connsiteY4" fmla="*/ 5678129 h 5678129"/>
              <a:gd name="connsiteX5" fmla="*/ 0 w 5220929"/>
              <a:gd name="connsiteY5" fmla="*/ 0 h 567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0929" h="5678129">
                <a:moveTo>
                  <a:pt x="0" y="0"/>
                </a:moveTo>
                <a:cubicBezTo>
                  <a:pt x="2883439" y="0"/>
                  <a:pt x="5220929" y="2337490"/>
                  <a:pt x="5220929" y="5220929"/>
                </a:cubicBezTo>
                <a:cubicBezTo>
                  <a:pt x="5220929" y="5311037"/>
                  <a:pt x="5218647" y="5400611"/>
                  <a:pt x="5214136" y="5489597"/>
                </a:cubicBezTo>
                <a:lnTo>
                  <a:pt x="5199800" y="5678129"/>
                </a:lnTo>
                <a:lnTo>
                  <a:pt x="0" y="5678129"/>
                </a:lnTo>
                <a:lnTo>
                  <a:pt x="0"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3" name="Group 2">
            <a:extLst>
              <a:ext uri="{FF2B5EF4-FFF2-40B4-BE49-F238E27FC236}">
                <a16:creationId xmlns:a16="http://schemas.microsoft.com/office/drawing/2014/main" id="{1032F77E-F891-2116-158E-445F4633D194}"/>
              </a:ext>
            </a:extLst>
          </p:cNvPr>
          <p:cNvGrpSpPr/>
          <p:nvPr/>
        </p:nvGrpSpPr>
        <p:grpSpPr>
          <a:xfrm flipH="1">
            <a:off x="0" y="0"/>
            <a:ext cx="2263731" cy="2657202"/>
            <a:chOff x="9928270" y="0"/>
            <a:chExt cx="2263731" cy="2657202"/>
          </a:xfrm>
        </p:grpSpPr>
        <p:sp>
          <p:nvSpPr>
            <p:cNvPr id="4" name="Freeform: Shape 8">
              <a:extLst>
                <a:ext uri="{FF2B5EF4-FFF2-40B4-BE49-F238E27FC236}">
                  <a16:creationId xmlns:a16="http://schemas.microsoft.com/office/drawing/2014/main" id="{37CB0E48-28DA-7659-91D2-F75440BB4FD5}"/>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 name="Freeform: Shape 9">
              <a:extLst>
                <a:ext uri="{FF2B5EF4-FFF2-40B4-BE49-F238E27FC236}">
                  <a16:creationId xmlns:a16="http://schemas.microsoft.com/office/drawing/2014/main" id="{7EF2AA68-F7F6-211F-96A1-8B24E926E4D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Freeform: Shape 10">
              <a:extLst>
                <a:ext uri="{FF2B5EF4-FFF2-40B4-BE49-F238E27FC236}">
                  <a16:creationId xmlns:a16="http://schemas.microsoft.com/office/drawing/2014/main" id="{C6DBB2E6-BD1F-49F0-FC11-48064B8F94EF}"/>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7" name="TextBox 6">
            <a:extLst>
              <a:ext uri="{FF2B5EF4-FFF2-40B4-BE49-F238E27FC236}">
                <a16:creationId xmlns:a16="http://schemas.microsoft.com/office/drawing/2014/main" id="{B92EC5EC-4066-B076-1075-4189072420F8}"/>
              </a:ext>
            </a:extLst>
          </p:cNvPr>
          <p:cNvSpPr txBox="1"/>
          <p:nvPr/>
        </p:nvSpPr>
        <p:spPr>
          <a:xfrm>
            <a:off x="8030614" y="229983"/>
            <a:ext cx="3657600" cy="1446550"/>
          </a:xfrm>
          <a:prstGeom prst="rect">
            <a:avLst/>
          </a:prstGeom>
          <a:noFill/>
        </p:spPr>
        <p:txBody>
          <a:bodyPr wrap="square">
            <a:spAutoFit/>
          </a:bodyPr>
          <a:lstStyle/>
          <a:p>
            <a:pPr algn="ctr"/>
            <a:r>
              <a:rPr lang="en-US" sz="4400" dirty="0" smtClean="0">
                <a:latin typeface="Arial Black" panose="020B0A04020102020204" pitchFamily="34" charset="0"/>
              </a:rPr>
              <a:t>WORK FLOW</a:t>
            </a:r>
          </a:p>
        </p:txBody>
      </p:sp>
      <p:pic>
        <p:nvPicPr>
          <p:cNvPr id="8" name="Picture 7">
            <a:extLst>
              <a:ext uri="{FF2B5EF4-FFF2-40B4-BE49-F238E27FC236}">
                <a16:creationId xmlns:a16="http://schemas.microsoft.com/office/drawing/2014/main" id="{A499FDD3-7973-707C-38E1-81F4CD7B7DDB}"/>
              </a:ext>
            </a:extLst>
          </p:cNvPr>
          <p:cNvPicPr>
            <a:picLocks noChangeAspect="1"/>
          </p:cNvPicPr>
          <p:nvPr/>
        </p:nvPicPr>
        <p:blipFill>
          <a:blip r:embed="rId2">
            <a:biLevel thresh="25000"/>
            <a:alphaModFix amt="21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10800000">
            <a:off x="10641078" y="229984"/>
            <a:ext cx="4388324" cy="4388324"/>
          </a:xfrm>
          <a:prstGeom prst="rect">
            <a:avLst/>
          </a:prstGeom>
        </p:spPr>
      </p:pic>
      <p:graphicFrame>
        <p:nvGraphicFramePr>
          <p:cNvPr id="12" name="Diagram 11"/>
          <p:cNvGraphicFramePr/>
          <p:nvPr>
            <p:extLst>
              <p:ext uri="{D42A27DB-BD31-4B8C-83A1-F6EECF244321}">
                <p14:modId xmlns:p14="http://schemas.microsoft.com/office/powerpoint/2010/main" val="1122485383"/>
              </p:ext>
            </p:extLst>
          </p:nvPr>
        </p:nvGraphicFramePr>
        <p:xfrm>
          <a:off x="880929" y="64661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41594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462C2F2-8E1D-4557-E679-36413ECAAD59}"/>
              </a:ext>
            </a:extLst>
          </p:cNvPr>
          <p:cNvSpPr/>
          <p:nvPr/>
        </p:nvSpPr>
        <p:spPr>
          <a:xfrm flipH="1" flipV="1">
            <a:off x="10154654" y="3850082"/>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Freeform: Shape 1">
            <a:extLst>
              <a:ext uri="{FF2B5EF4-FFF2-40B4-BE49-F238E27FC236}">
                <a16:creationId xmlns:a16="http://schemas.microsoft.com/office/drawing/2014/main" id="{8AC53D87-6218-30DD-5486-6D62624FAD1E}"/>
              </a:ext>
            </a:extLst>
          </p:cNvPr>
          <p:cNvSpPr/>
          <p:nvPr/>
        </p:nvSpPr>
        <p:spPr>
          <a:xfrm>
            <a:off x="2" y="0"/>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4" name="TextBox 3">
            <a:extLst>
              <a:ext uri="{FF2B5EF4-FFF2-40B4-BE49-F238E27FC236}">
                <a16:creationId xmlns:a16="http://schemas.microsoft.com/office/drawing/2014/main" id="{B92EC5EC-4066-B076-1075-4189072420F8}"/>
              </a:ext>
            </a:extLst>
          </p:cNvPr>
          <p:cNvSpPr txBox="1"/>
          <p:nvPr/>
        </p:nvSpPr>
        <p:spPr>
          <a:xfrm>
            <a:off x="14514" y="514372"/>
            <a:ext cx="12192001" cy="646331"/>
          </a:xfrm>
          <a:prstGeom prst="rect">
            <a:avLst/>
          </a:prstGeom>
          <a:noFill/>
        </p:spPr>
        <p:txBody>
          <a:bodyPr wrap="square">
            <a:spAutoFit/>
          </a:bodyPr>
          <a:lstStyle/>
          <a:p>
            <a:pPr algn="ctr"/>
            <a:r>
              <a:rPr lang="en-GB" sz="3600" dirty="0" smtClean="0">
                <a:latin typeface="Arial Black" panose="020B0A04020102020204" pitchFamily="34" charset="0"/>
              </a:rPr>
              <a:t>Dataset </a:t>
            </a:r>
            <a:r>
              <a:rPr lang="en-GB" sz="3600" dirty="0">
                <a:latin typeface="Arial Black" panose="020B0A04020102020204" pitchFamily="34" charset="0"/>
              </a:rPr>
              <a:t>Description</a:t>
            </a:r>
            <a:endParaRPr lang="en-GB" sz="3600" dirty="0">
              <a:latin typeface="Arial Black" panose="020B0A04020102020204" pitchFamily="34" charset="0"/>
            </a:endParaRPr>
          </a:p>
        </p:txBody>
      </p:sp>
      <p:graphicFrame>
        <p:nvGraphicFramePr>
          <p:cNvPr id="5" name="Diagram 4"/>
          <p:cNvGraphicFramePr/>
          <p:nvPr>
            <p:extLst>
              <p:ext uri="{D42A27DB-BD31-4B8C-83A1-F6EECF244321}">
                <p14:modId xmlns:p14="http://schemas.microsoft.com/office/powerpoint/2010/main" val="1480443880"/>
              </p:ext>
            </p:extLst>
          </p:nvPr>
        </p:nvGraphicFramePr>
        <p:xfrm>
          <a:off x="1514832" y="1404205"/>
          <a:ext cx="8117306" cy="4891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62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462C2F2-8E1D-4557-E679-36413ECAAD59}"/>
              </a:ext>
            </a:extLst>
          </p:cNvPr>
          <p:cNvSpPr/>
          <p:nvPr/>
        </p:nvSpPr>
        <p:spPr>
          <a:xfrm flipH="1" flipV="1">
            <a:off x="10154654" y="3850082"/>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Freeform: Shape 1">
            <a:extLst>
              <a:ext uri="{FF2B5EF4-FFF2-40B4-BE49-F238E27FC236}">
                <a16:creationId xmlns:a16="http://schemas.microsoft.com/office/drawing/2014/main" id="{8AC53D87-6218-30DD-5486-6D62624FAD1E}"/>
              </a:ext>
            </a:extLst>
          </p:cNvPr>
          <p:cNvSpPr/>
          <p:nvPr/>
        </p:nvSpPr>
        <p:spPr>
          <a:xfrm>
            <a:off x="2" y="0"/>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4" name="TextBox 3">
            <a:extLst>
              <a:ext uri="{FF2B5EF4-FFF2-40B4-BE49-F238E27FC236}">
                <a16:creationId xmlns:a16="http://schemas.microsoft.com/office/drawing/2014/main" id="{B92EC5EC-4066-B076-1075-4189072420F8}"/>
              </a:ext>
            </a:extLst>
          </p:cNvPr>
          <p:cNvSpPr txBox="1"/>
          <p:nvPr/>
        </p:nvSpPr>
        <p:spPr>
          <a:xfrm>
            <a:off x="14514" y="514372"/>
            <a:ext cx="12192001" cy="646331"/>
          </a:xfrm>
          <a:prstGeom prst="rect">
            <a:avLst/>
          </a:prstGeom>
          <a:noFill/>
        </p:spPr>
        <p:txBody>
          <a:bodyPr wrap="square">
            <a:spAutoFit/>
          </a:bodyPr>
          <a:lstStyle/>
          <a:p>
            <a:pPr algn="ctr"/>
            <a:r>
              <a:rPr lang="en-US" sz="3600" dirty="0" smtClean="0">
                <a:latin typeface="Arial Black" panose="020B0A04020102020204" pitchFamily="34" charset="0"/>
              </a:rPr>
              <a:t>   EXPLORATORY </a:t>
            </a:r>
            <a:r>
              <a:rPr lang="en-US" sz="3600" dirty="0">
                <a:latin typeface="Arial Black" panose="020B0A04020102020204" pitchFamily="34" charset="0"/>
              </a:rPr>
              <a:t>DATA </a:t>
            </a:r>
            <a:r>
              <a:rPr lang="en-US" sz="3600" dirty="0">
                <a:latin typeface="Arial Black" panose="020B0A04020102020204" pitchFamily="34" charset="0"/>
              </a:rPr>
              <a:t>ANALYSIS</a:t>
            </a:r>
            <a:endParaRPr lang="en-IN" sz="3600" dirty="0">
              <a:latin typeface="Arial Black" panose="020B0A04020102020204" pitchFamily="34" charset="0"/>
            </a:endParaRPr>
          </a:p>
        </p:txBody>
      </p:sp>
      <p:sp>
        <p:nvSpPr>
          <p:cNvPr id="7" name="TextBox 6"/>
          <p:cNvSpPr txBox="1"/>
          <p:nvPr/>
        </p:nvSpPr>
        <p:spPr>
          <a:xfrm>
            <a:off x="2002748" y="1700911"/>
            <a:ext cx="8215532" cy="3008003"/>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400" dirty="0">
                <a:solidFill>
                  <a:schemeClr val="bg2">
                    <a:lumMod val="10000"/>
                  </a:schemeClr>
                </a:solidFill>
                <a:latin typeface="Baskerville Old Face" panose="02020602080505020303" pitchFamily="18" charset="0"/>
              </a:rPr>
              <a:t>Exploratory Data Analysis (EDA) helped us understand the data structure, find patterns, identify trends, and gain valuable insights from the dataset</a:t>
            </a:r>
            <a:r>
              <a:rPr lang="en-US" sz="2400" dirty="0" smtClean="0">
                <a:solidFill>
                  <a:schemeClr val="bg2">
                    <a:lumMod val="10000"/>
                  </a:schemeClr>
                </a:solidFill>
                <a:latin typeface="Baskerville Old Face" panose="02020602080505020303" pitchFamily="18" charset="0"/>
              </a:rPr>
              <a:t>.</a:t>
            </a:r>
            <a:endParaRPr lang="en-US" sz="2400" dirty="0">
              <a:solidFill>
                <a:schemeClr val="bg2">
                  <a:lumMod val="10000"/>
                </a:schemeClr>
              </a:solidFill>
              <a:latin typeface="Baskerville Old Face" panose="02020602080505020303" pitchFamily="18" charset="0"/>
            </a:endParaRPr>
          </a:p>
          <a:p>
            <a:pPr marL="228600" indent="-228600">
              <a:lnSpc>
                <a:spcPct val="90000"/>
              </a:lnSpc>
              <a:spcBef>
                <a:spcPts val="1000"/>
              </a:spcBef>
              <a:buFont typeface="Arial" panose="020B0604020202020204" pitchFamily="34" charset="0"/>
              <a:buChar char="•"/>
            </a:pPr>
            <a:r>
              <a:rPr lang="en-US" sz="2400" dirty="0">
                <a:solidFill>
                  <a:schemeClr val="bg2">
                    <a:lumMod val="10000"/>
                  </a:schemeClr>
                </a:solidFill>
                <a:latin typeface="Baskerville Old Face" panose="02020602080505020303" pitchFamily="18" charset="0"/>
              </a:rPr>
              <a:t>From EDA we analyze, the distribution of each features, checking the correlation between the features </a:t>
            </a:r>
            <a:r>
              <a:rPr lang="en-US" sz="2400" dirty="0" smtClean="0">
                <a:solidFill>
                  <a:schemeClr val="bg2">
                    <a:lumMod val="10000"/>
                  </a:schemeClr>
                </a:solidFill>
                <a:latin typeface="Baskerville Old Face" panose="02020602080505020303" pitchFamily="18" charset="0"/>
              </a:rPr>
              <a:t>.</a:t>
            </a:r>
            <a:endParaRPr lang="en-US" sz="2400" dirty="0">
              <a:solidFill>
                <a:schemeClr val="bg2">
                  <a:lumMod val="10000"/>
                </a:schemeClr>
              </a:solidFill>
              <a:latin typeface="Baskerville Old Face" panose="02020602080505020303" pitchFamily="18" charset="0"/>
            </a:endParaRPr>
          </a:p>
          <a:p>
            <a:pPr marL="228600" indent="-228600">
              <a:lnSpc>
                <a:spcPct val="90000"/>
              </a:lnSpc>
              <a:spcBef>
                <a:spcPts val="1000"/>
              </a:spcBef>
              <a:buFont typeface="Arial" panose="020B0604020202020204" pitchFamily="34" charset="0"/>
              <a:buChar char="•"/>
            </a:pPr>
            <a:r>
              <a:rPr lang="en-US" sz="2400" dirty="0">
                <a:solidFill>
                  <a:schemeClr val="bg2">
                    <a:lumMod val="10000"/>
                  </a:schemeClr>
                </a:solidFill>
                <a:latin typeface="Baskerville Old Face" panose="02020602080505020303" pitchFamily="18" charset="0"/>
              </a:rPr>
              <a:t>Using visuals helped us see the data clearly, understand the clinical data relationship with each other, and pinpoint factors that plays vital role in predictions of heart disease.</a:t>
            </a:r>
          </a:p>
        </p:txBody>
      </p:sp>
    </p:spTree>
    <p:extLst>
      <p:ext uri="{BB962C8B-B14F-4D97-AF65-F5344CB8AC3E}">
        <p14:creationId xmlns:p14="http://schemas.microsoft.com/office/powerpoint/2010/main" val="2784781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01F505-455A-176E-B06C-5F690C2103EF}"/>
              </a:ext>
            </a:extLst>
          </p:cNvPr>
          <p:cNvGrpSpPr/>
          <p:nvPr/>
        </p:nvGrpSpPr>
        <p:grpSpPr>
          <a:xfrm flipH="1">
            <a:off x="0" y="0"/>
            <a:ext cx="2263731" cy="2657202"/>
            <a:chOff x="9928270" y="0"/>
            <a:chExt cx="2263731" cy="2657202"/>
          </a:xfrm>
        </p:grpSpPr>
        <p:sp>
          <p:nvSpPr>
            <p:cNvPr id="8" name="Freeform: Shape 30">
              <a:extLst>
                <a:ext uri="{FF2B5EF4-FFF2-40B4-BE49-F238E27FC236}">
                  <a16:creationId xmlns:a16="http://schemas.microsoft.com/office/drawing/2014/main" id="{064F3734-2E62-58AE-D09C-186A14F2FAE1}"/>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Freeform: Shape 31">
              <a:extLst>
                <a:ext uri="{FF2B5EF4-FFF2-40B4-BE49-F238E27FC236}">
                  <a16:creationId xmlns:a16="http://schemas.microsoft.com/office/drawing/2014/main" id="{5C93D82C-C7DB-4CA7-4565-3691D1A2E63C}"/>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Freeform: Shape 32">
              <a:extLst>
                <a:ext uri="{FF2B5EF4-FFF2-40B4-BE49-F238E27FC236}">
                  <a16:creationId xmlns:a16="http://schemas.microsoft.com/office/drawing/2014/main" id="{F1859DC6-4D42-0FBB-A739-339B116D288D}"/>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15" name="Group 14">
            <a:extLst>
              <a:ext uri="{FF2B5EF4-FFF2-40B4-BE49-F238E27FC236}">
                <a16:creationId xmlns:a16="http://schemas.microsoft.com/office/drawing/2014/main" id="{9B85DA12-4F51-DF25-5D25-77E7B48D23B0}"/>
              </a:ext>
            </a:extLst>
          </p:cNvPr>
          <p:cNvGrpSpPr/>
          <p:nvPr/>
        </p:nvGrpSpPr>
        <p:grpSpPr>
          <a:xfrm>
            <a:off x="9928270" y="0"/>
            <a:ext cx="2263731" cy="2657202"/>
            <a:chOff x="9928270" y="0"/>
            <a:chExt cx="2263731" cy="2657202"/>
          </a:xfrm>
        </p:grpSpPr>
        <p:sp>
          <p:nvSpPr>
            <p:cNvPr id="16" name="Freeform: Shape 26">
              <a:extLst>
                <a:ext uri="{FF2B5EF4-FFF2-40B4-BE49-F238E27FC236}">
                  <a16:creationId xmlns:a16="http://schemas.microsoft.com/office/drawing/2014/main" id="{CF64BE3B-F7A9-E508-602A-C916849D78C4}"/>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27">
              <a:extLst>
                <a:ext uri="{FF2B5EF4-FFF2-40B4-BE49-F238E27FC236}">
                  <a16:creationId xmlns:a16="http://schemas.microsoft.com/office/drawing/2014/main" id="{09E9883C-DC38-0AD6-B19B-8367DA1F1C2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28">
              <a:extLst>
                <a:ext uri="{FF2B5EF4-FFF2-40B4-BE49-F238E27FC236}">
                  <a16:creationId xmlns:a16="http://schemas.microsoft.com/office/drawing/2014/main" id="{BDAB23EA-7B2D-53B1-397F-93A6D0ACB0B1}"/>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150" y="3647667"/>
            <a:ext cx="4112101" cy="3062806"/>
          </a:xfrm>
          <a:prstGeom prst="rect">
            <a:avLst/>
          </a:prstGeom>
          <a:ln>
            <a:noFill/>
          </a:ln>
          <a:effectLst>
            <a:outerShdw blurRad="190500" algn="tl" rotWithShape="0">
              <a:srgbClr val="000000">
                <a:alpha val="70000"/>
              </a:srgbClr>
            </a:outerShdw>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950" y="181896"/>
            <a:ext cx="4112101" cy="2975590"/>
          </a:xfrm>
          <a:prstGeom prst="rect">
            <a:avLst/>
          </a:prstGeom>
          <a:ln>
            <a:noFill/>
          </a:ln>
          <a:effectLst>
            <a:outerShdw blurRad="190500" algn="tl" rotWithShape="0">
              <a:srgbClr val="000000">
                <a:alpha val="70000"/>
              </a:srgbClr>
            </a:outerShdw>
          </a:effectLst>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816" y="3657769"/>
            <a:ext cx="3937257" cy="3052704"/>
          </a:xfrm>
          <a:prstGeom prst="rect">
            <a:avLst/>
          </a:prstGeom>
          <a:ln>
            <a:noFill/>
          </a:ln>
          <a:effectLst>
            <a:outerShdw blurRad="190500" algn="tl" rotWithShape="0">
              <a:srgbClr val="000000">
                <a:alpha val="70000"/>
              </a:srgbClr>
            </a:outerShdw>
          </a:effectLst>
        </p:spPr>
      </p:pic>
      <p:sp>
        <p:nvSpPr>
          <p:cNvPr id="25" name="Right Arrow Callout 24"/>
          <p:cNvSpPr/>
          <p:nvPr/>
        </p:nvSpPr>
        <p:spPr>
          <a:xfrm rot="5400000">
            <a:off x="1401417" y="2009688"/>
            <a:ext cx="1504053" cy="1504053"/>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Callout 25"/>
          <p:cNvSpPr/>
          <p:nvPr/>
        </p:nvSpPr>
        <p:spPr>
          <a:xfrm rot="5400000">
            <a:off x="9248173" y="1905175"/>
            <a:ext cx="1504053" cy="1504053"/>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ight Arrow Callout 26"/>
          <p:cNvSpPr/>
          <p:nvPr/>
        </p:nvSpPr>
        <p:spPr>
          <a:xfrm rot="16200000">
            <a:off x="5343973" y="3409228"/>
            <a:ext cx="1504053" cy="1504053"/>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9364141" y="2009688"/>
            <a:ext cx="1350499" cy="707886"/>
          </a:xfrm>
          <a:prstGeom prst="rect">
            <a:avLst/>
          </a:prstGeom>
          <a:noFill/>
        </p:spPr>
        <p:txBody>
          <a:bodyPr wrap="square" rtlCol="0">
            <a:spAutoFit/>
          </a:bodyPr>
          <a:lstStyle/>
          <a:p>
            <a:pPr algn="ctr"/>
            <a:r>
              <a:rPr lang="en-IN" sz="2000" b="1" dirty="0">
                <a:latin typeface="Bahnschrift Condensed" panose="020B0502040204020203" pitchFamily="34" charset="0"/>
              </a:rPr>
              <a:t>Type in </a:t>
            </a:r>
            <a:r>
              <a:rPr lang="en-IN" sz="2000" b="1" dirty="0" smtClean="0">
                <a:latin typeface="Bahnschrift Condensed" panose="020B0502040204020203" pitchFamily="34" charset="0"/>
              </a:rPr>
              <a:t>percentage</a:t>
            </a:r>
            <a:endParaRPr lang="en-IN" sz="2000" b="1" dirty="0">
              <a:latin typeface="Bahnschrift Condensed" panose="020B0502040204020203" pitchFamily="34" charset="0"/>
            </a:endParaRPr>
          </a:p>
        </p:txBody>
      </p:sp>
      <p:sp>
        <p:nvSpPr>
          <p:cNvPr id="29" name="TextBox 28"/>
          <p:cNvSpPr txBox="1"/>
          <p:nvPr/>
        </p:nvSpPr>
        <p:spPr>
          <a:xfrm>
            <a:off x="5296484" y="4061226"/>
            <a:ext cx="1599029" cy="707886"/>
          </a:xfrm>
          <a:prstGeom prst="rect">
            <a:avLst/>
          </a:prstGeom>
          <a:noFill/>
        </p:spPr>
        <p:txBody>
          <a:bodyPr wrap="square" rtlCol="0">
            <a:spAutoFit/>
          </a:bodyPr>
          <a:lstStyle/>
          <a:p>
            <a:pPr algn="ctr"/>
            <a:r>
              <a:rPr lang="en-US" sz="2000" b="1" dirty="0">
                <a:latin typeface="Bahnschrift Condensed" panose="020B0502040204020203" pitchFamily="34" charset="0"/>
              </a:rPr>
              <a:t>H</a:t>
            </a:r>
            <a:r>
              <a:rPr lang="en-US" sz="2000" b="1" dirty="0">
                <a:latin typeface="Bahnschrift Condensed" panose="020B0502040204020203" pitchFamily="34" charset="0"/>
              </a:rPr>
              <a:t>igher </a:t>
            </a:r>
            <a:r>
              <a:rPr lang="en-US" sz="2000" b="1" dirty="0">
                <a:latin typeface="Bahnschrift Condensed" panose="020B0502040204020203" pitchFamily="34" charset="0"/>
              </a:rPr>
              <a:t>amount in the </a:t>
            </a:r>
            <a:r>
              <a:rPr lang="en-US" sz="2000" b="1" dirty="0">
                <a:latin typeface="Bahnschrift Condensed" panose="020B0502040204020203" pitchFamily="34" charset="0"/>
              </a:rPr>
              <a:t>type</a:t>
            </a:r>
            <a:endParaRPr lang="en-US" sz="2000" b="1" dirty="0">
              <a:latin typeface="Bahnschrift Condensed" panose="020B0502040204020203" pitchFamily="34" charset="0"/>
            </a:endParaRPr>
          </a:p>
        </p:txBody>
      </p:sp>
      <p:sp>
        <p:nvSpPr>
          <p:cNvPr id="30" name="TextBox 29"/>
          <p:cNvSpPr txBox="1"/>
          <p:nvPr/>
        </p:nvSpPr>
        <p:spPr>
          <a:xfrm>
            <a:off x="1477361" y="2137504"/>
            <a:ext cx="1350499" cy="707886"/>
          </a:xfrm>
          <a:prstGeom prst="rect">
            <a:avLst/>
          </a:prstGeom>
          <a:noFill/>
        </p:spPr>
        <p:txBody>
          <a:bodyPr wrap="square" rtlCol="0">
            <a:spAutoFit/>
          </a:bodyPr>
          <a:lstStyle/>
          <a:p>
            <a:pPr algn="ctr"/>
            <a:r>
              <a:rPr lang="en-US" sz="2000" b="1" dirty="0">
                <a:latin typeface="Bahnschrift Condensed" panose="020B0502040204020203" pitchFamily="34" charset="0"/>
              </a:rPr>
              <a:t>Fraud </a:t>
            </a:r>
            <a:r>
              <a:rPr lang="en-US" sz="2000" b="1" dirty="0">
                <a:latin typeface="Bahnschrift Condensed" panose="020B0502040204020203" pitchFamily="34" charset="0"/>
              </a:rPr>
              <a:t>or Not Fraud </a:t>
            </a:r>
            <a:r>
              <a:rPr lang="en-US" sz="2000" b="1" dirty="0">
                <a:latin typeface="Bahnschrift Condensed" panose="020B0502040204020203" pitchFamily="34" charset="0"/>
              </a:rPr>
              <a:t>Count</a:t>
            </a:r>
            <a:endParaRPr lang="en-US" sz="2000" b="1" dirty="0">
              <a:latin typeface="Bahnschrift Condensed" panose="020B0502040204020203" pitchFamily="34" charset="0"/>
            </a:endParaRPr>
          </a:p>
        </p:txBody>
      </p:sp>
    </p:spTree>
    <p:extLst>
      <p:ext uri="{BB962C8B-B14F-4D97-AF65-F5344CB8AC3E}">
        <p14:creationId xmlns:p14="http://schemas.microsoft.com/office/powerpoint/2010/main" val="1863844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01F505-455A-176E-B06C-5F690C2103EF}"/>
              </a:ext>
            </a:extLst>
          </p:cNvPr>
          <p:cNvGrpSpPr/>
          <p:nvPr/>
        </p:nvGrpSpPr>
        <p:grpSpPr>
          <a:xfrm flipH="1">
            <a:off x="0" y="0"/>
            <a:ext cx="2263731" cy="2657202"/>
            <a:chOff x="9928270" y="0"/>
            <a:chExt cx="2263731" cy="2657202"/>
          </a:xfrm>
        </p:grpSpPr>
        <p:sp>
          <p:nvSpPr>
            <p:cNvPr id="8" name="Freeform: Shape 30">
              <a:extLst>
                <a:ext uri="{FF2B5EF4-FFF2-40B4-BE49-F238E27FC236}">
                  <a16:creationId xmlns:a16="http://schemas.microsoft.com/office/drawing/2014/main" id="{064F3734-2E62-58AE-D09C-186A14F2FAE1}"/>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Freeform: Shape 31">
              <a:extLst>
                <a:ext uri="{FF2B5EF4-FFF2-40B4-BE49-F238E27FC236}">
                  <a16:creationId xmlns:a16="http://schemas.microsoft.com/office/drawing/2014/main" id="{5C93D82C-C7DB-4CA7-4565-3691D1A2E63C}"/>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Freeform: Shape 32">
              <a:extLst>
                <a:ext uri="{FF2B5EF4-FFF2-40B4-BE49-F238E27FC236}">
                  <a16:creationId xmlns:a16="http://schemas.microsoft.com/office/drawing/2014/main" id="{F1859DC6-4D42-0FBB-A739-339B116D288D}"/>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15" name="Group 14">
            <a:extLst>
              <a:ext uri="{FF2B5EF4-FFF2-40B4-BE49-F238E27FC236}">
                <a16:creationId xmlns:a16="http://schemas.microsoft.com/office/drawing/2014/main" id="{9B85DA12-4F51-DF25-5D25-77E7B48D23B0}"/>
              </a:ext>
            </a:extLst>
          </p:cNvPr>
          <p:cNvGrpSpPr/>
          <p:nvPr/>
        </p:nvGrpSpPr>
        <p:grpSpPr>
          <a:xfrm>
            <a:off x="9928270" y="0"/>
            <a:ext cx="2263731" cy="2657202"/>
            <a:chOff x="9928270" y="0"/>
            <a:chExt cx="2263731" cy="2657202"/>
          </a:xfrm>
        </p:grpSpPr>
        <p:sp>
          <p:nvSpPr>
            <p:cNvPr id="16" name="Freeform: Shape 26">
              <a:extLst>
                <a:ext uri="{FF2B5EF4-FFF2-40B4-BE49-F238E27FC236}">
                  <a16:creationId xmlns:a16="http://schemas.microsoft.com/office/drawing/2014/main" id="{CF64BE3B-F7A9-E508-602A-C916849D78C4}"/>
                </a:ext>
              </a:extLst>
            </p:cNvPr>
            <p:cNvSpPr/>
            <p:nvPr/>
          </p:nvSpPr>
          <p:spPr>
            <a:xfrm>
              <a:off x="9928270" y="0"/>
              <a:ext cx="2263731" cy="2657202"/>
            </a:xfrm>
            <a:custGeom>
              <a:avLst/>
              <a:gdLst>
                <a:gd name="connsiteX0" fmla="*/ 0 w 2263731"/>
                <a:gd name="connsiteY0" fmla="*/ 0 h 2657202"/>
                <a:gd name="connsiteX1" fmla="*/ 194980 w 2263731"/>
                <a:gd name="connsiteY1" fmla="*/ 0 h 2657202"/>
                <a:gd name="connsiteX2" fmla="*/ 231762 w 2263731"/>
                <a:gd name="connsiteY2" fmla="*/ 241008 h 2657202"/>
                <a:gd name="connsiteX3" fmla="*/ 2232997 w 2263731"/>
                <a:gd name="connsiteY3" fmla="*/ 2451053 h 2657202"/>
                <a:gd name="connsiteX4" fmla="*/ 2263731 w 2263731"/>
                <a:gd name="connsiteY4" fmla="*/ 2458956 h 2657202"/>
                <a:gd name="connsiteX5" fmla="*/ 2263731 w 2263731"/>
                <a:gd name="connsiteY5" fmla="*/ 2657202 h 2657202"/>
                <a:gd name="connsiteX6" fmla="*/ 2175845 w 2263731"/>
                <a:gd name="connsiteY6" fmla="*/ 2634604 h 2657202"/>
                <a:gd name="connsiteX7" fmla="*/ 15991 w 2263731"/>
                <a:gd name="connsiteY7" fmla="*/ 125842 h 2657202"/>
                <a:gd name="connsiteX8" fmla="*/ 0 w 2263731"/>
                <a:gd name="connsiteY8" fmla="*/ 0 h 26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3731" h="2657202">
                  <a:moveTo>
                    <a:pt x="0" y="0"/>
                  </a:moveTo>
                  <a:lnTo>
                    <a:pt x="194980" y="0"/>
                  </a:lnTo>
                  <a:lnTo>
                    <a:pt x="231762" y="241008"/>
                  </a:lnTo>
                  <a:cubicBezTo>
                    <a:pt x="446649" y="1291134"/>
                    <a:pt x="1222743" y="2136831"/>
                    <a:pt x="2232997" y="2451053"/>
                  </a:cubicBezTo>
                  <a:lnTo>
                    <a:pt x="2263731" y="2458956"/>
                  </a:lnTo>
                  <a:lnTo>
                    <a:pt x="2263731" y="2657202"/>
                  </a:lnTo>
                  <a:lnTo>
                    <a:pt x="2175845" y="2634604"/>
                  </a:lnTo>
                  <a:cubicBezTo>
                    <a:pt x="1050462" y="2284574"/>
                    <a:pt x="197781" y="1315590"/>
                    <a:pt x="15991" y="125842"/>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27">
              <a:extLst>
                <a:ext uri="{FF2B5EF4-FFF2-40B4-BE49-F238E27FC236}">
                  <a16:creationId xmlns:a16="http://schemas.microsoft.com/office/drawing/2014/main" id="{09E9883C-DC38-0AD6-B19B-8367DA1F1C25}"/>
                </a:ext>
              </a:extLst>
            </p:cNvPr>
            <p:cNvSpPr/>
            <p:nvPr/>
          </p:nvSpPr>
          <p:spPr>
            <a:xfrm>
              <a:off x="10314028" y="0"/>
              <a:ext cx="1877972" cy="2261432"/>
            </a:xfrm>
            <a:custGeom>
              <a:avLst/>
              <a:gdLst>
                <a:gd name="connsiteX0" fmla="*/ 0 w 1877972"/>
                <a:gd name="connsiteY0" fmla="*/ 0 h 2261432"/>
                <a:gd name="connsiteX1" fmla="*/ 179336 w 1877972"/>
                <a:gd name="connsiteY1" fmla="*/ 0 h 2261432"/>
                <a:gd name="connsiteX2" fmla="*/ 204852 w 1877972"/>
                <a:gd name="connsiteY2" fmla="*/ 167189 h 2261432"/>
                <a:gd name="connsiteX3" fmla="*/ 1720343 w 1877972"/>
                <a:gd name="connsiteY3" fmla="*/ 2014921 h 2261432"/>
                <a:gd name="connsiteX4" fmla="*/ 1877972 w 1877972"/>
                <a:gd name="connsiteY4" fmla="*/ 2072614 h 2261432"/>
                <a:gd name="connsiteX5" fmla="*/ 1877972 w 1877972"/>
                <a:gd name="connsiteY5" fmla="*/ 2261432 h 2261432"/>
                <a:gd name="connsiteX6" fmla="*/ 1651259 w 1877972"/>
                <a:gd name="connsiteY6" fmla="*/ 2178454 h 2261432"/>
                <a:gd name="connsiteX7" fmla="*/ 30975 w 1877972"/>
                <a:gd name="connsiteY7" fmla="*/ 202956 h 2261432"/>
                <a:gd name="connsiteX8" fmla="*/ 0 w 1877972"/>
                <a:gd name="connsiteY8" fmla="*/ 0 h 226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72" h="2261432">
                  <a:moveTo>
                    <a:pt x="0" y="0"/>
                  </a:moveTo>
                  <a:lnTo>
                    <a:pt x="179336" y="0"/>
                  </a:lnTo>
                  <a:lnTo>
                    <a:pt x="204852" y="167189"/>
                  </a:lnTo>
                  <a:cubicBezTo>
                    <a:pt x="375807" y="1002626"/>
                    <a:pt x="952647" y="1690213"/>
                    <a:pt x="1720343" y="2014921"/>
                  </a:cubicBezTo>
                  <a:lnTo>
                    <a:pt x="1877972" y="2072614"/>
                  </a:lnTo>
                  <a:lnTo>
                    <a:pt x="1877972" y="2261432"/>
                  </a:lnTo>
                  <a:lnTo>
                    <a:pt x="1651259" y="2178454"/>
                  </a:lnTo>
                  <a:cubicBezTo>
                    <a:pt x="830479" y="1831293"/>
                    <a:pt x="213752" y="1096161"/>
                    <a:pt x="30975" y="202956"/>
                  </a:cubicBezTo>
                  <a:lnTo>
                    <a:pt x="0" y="0"/>
                  </a:lnTo>
                  <a:close/>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28">
              <a:extLst>
                <a:ext uri="{FF2B5EF4-FFF2-40B4-BE49-F238E27FC236}">
                  <a16:creationId xmlns:a16="http://schemas.microsoft.com/office/drawing/2014/main" id="{BDAB23EA-7B2D-53B1-397F-93A6D0ACB0B1}"/>
                </a:ext>
              </a:extLst>
            </p:cNvPr>
            <p:cNvSpPr/>
            <p:nvPr/>
          </p:nvSpPr>
          <p:spPr>
            <a:xfrm>
              <a:off x="10671500" y="0"/>
              <a:ext cx="1520500" cy="1885056"/>
            </a:xfrm>
            <a:custGeom>
              <a:avLst/>
              <a:gdLst>
                <a:gd name="connsiteX0" fmla="*/ 0 w 1520500"/>
                <a:gd name="connsiteY0" fmla="*/ 0 h 1885056"/>
                <a:gd name="connsiteX1" fmla="*/ 1520500 w 1520500"/>
                <a:gd name="connsiteY1" fmla="*/ 0 h 1885056"/>
                <a:gd name="connsiteX2" fmla="*/ 1520500 w 1520500"/>
                <a:gd name="connsiteY2" fmla="*/ 1885056 h 1885056"/>
                <a:gd name="connsiteX3" fmla="*/ 1431493 w 1520500"/>
                <a:gd name="connsiteY3" fmla="*/ 1852479 h 1885056"/>
                <a:gd name="connsiteX4" fmla="*/ 20094 w 1520500"/>
                <a:gd name="connsiteY4" fmla="*/ 131659 h 1885056"/>
                <a:gd name="connsiteX5" fmla="*/ 0 w 1520500"/>
                <a:gd name="connsiteY5" fmla="*/ 0 h 188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500" h="1885056">
                  <a:moveTo>
                    <a:pt x="0" y="0"/>
                  </a:moveTo>
                  <a:lnTo>
                    <a:pt x="1520500" y="0"/>
                  </a:lnTo>
                  <a:lnTo>
                    <a:pt x="1520500" y="1885056"/>
                  </a:lnTo>
                  <a:lnTo>
                    <a:pt x="1431493" y="1852479"/>
                  </a:lnTo>
                  <a:cubicBezTo>
                    <a:pt x="716527" y="1550073"/>
                    <a:pt x="179307" y="909713"/>
                    <a:pt x="20094" y="131659"/>
                  </a:cubicBezTo>
                  <a:lnTo>
                    <a:pt x="0" y="0"/>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459" y="942528"/>
            <a:ext cx="9375040" cy="5170986"/>
          </a:xfrm>
          <a:prstGeom prst="rect">
            <a:avLst/>
          </a:prstGeom>
          <a:ln>
            <a:noFill/>
          </a:ln>
          <a:effectLst>
            <a:outerShdw blurRad="190500" algn="tl" rotWithShape="0">
              <a:srgbClr val="000000">
                <a:alpha val="70000"/>
              </a:srgbClr>
            </a:outerShdw>
          </a:effectLst>
        </p:spPr>
      </p:pic>
      <p:sp>
        <p:nvSpPr>
          <p:cNvPr id="3" name="Round Diagonal Corner Rectangle 2"/>
          <p:cNvSpPr/>
          <p:nvPr/>
        </p:nvSpPr>
        <p:spPr>
          <a:xfrm>
            <a:off x="5075700" y="211012"/>
            <a:ext cx="1816557" cy="520504"/>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Bahnschrift Condensed" panose="020B0502040204020203" pitchFamily="34" charset="0"/>
              </a:rPr>
              <a:t>Outlier</a:t>
            </a:r>
          </a:p>
        </p:txBody>
      </p:sp>
    </p:spTree>
    <p:extLst>
      <p:ext uri="{BB962C8B-B14F-4D97-AF65-F5344CB8AC3E}">
        <p14:creationId xmlns:p14="http://schemas.microsoft.com/office/powerpoint/2010/main" val="2005301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462C2F2-8E1D-4557-E679-36413ECAAD59}"/>
              </a:ext>
            </a:extLst>
          </p:cNvPr>
          <p:cNvSpPr/>
          <p:nvPr/>
        </p:nvSpPr>
        <p:spPr>
          <a:xfrm flipH="1" flipV="1">
            <a:off x="10154654" y="3850082"/>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Freeform: Shape 1">
            <a:extLst>
              <a:ext uri="{FF2B5EF4-FFF2-40B4-BE49-F238E27FC236}">
                <a16:creationId xmlns:a16="http://schemas.microsoft.com/office/drawing/2014/main" id="{8AC53D87-6218-30DD-5486-6D62624FAD1E}"/>
              </a:ext>
            </a:extLst>
          </p:cNvPr>
          <p:cNvSpPr/>
          <p:nvPr/>
        </p:nvSpPr>
        <p:spPr>
          <a:xfrm>
            <a:off x="2" y="0"/>
            <a:ext cx="2037346" cy="3007918"/>
          </a:xfrm>
          <a:custGeom>
            <a:avLst/>
            <a:gdLst>
              <a:gd name="connsiteX0" fmla="*/ 1176126 w 2514599"/>
              <a:gd name="connsiteY0" fmla="*/ 0 h 3712530"/>
              <a:gd name="connsiteX1" fmla="*/ 2481715 w 2514599"/>
              <a:gd name="connsiteY1" fmla="*/ 0 h 3712530"/>
              <a:gd name="connsiteX2" fmla="*/ 2497289 w 2514599"/>
              <a:gd name="connsiteY2" fmla="*/ 122561 h 3712530"/>
              <a:gd name="connsiteX3" fmla="*/ 2514599 w 2514599"/>
              <a:gd name="connsiteY3" fmla="*/ 465365 h 3712530"/>
              <a:gd name="connsiteX4" fmla="*/ 158819 w 2514599"/>
              <a:gd name="connsiteY4" fmla="*/ 3667431 h 3712530"/>
              <a:gd name="connsiteX5" fmla="*/ 0 w 2514599"/>
              <a:gd name="connsiteY5" fmla="*/ 3712530 h 3712530"/>
              <a:gd name="connsiteX6" fmla="*/ 0 w 2514599"/>
              <a:gd name="connsiteY6" fmla="*/ 2355737 h 3712530"/>
              <a:gd name="connsiteX7" fmla="*/ 147916 w 2514599"/>
              <a:gd name="connsiteY7" fmla="*/ 2284482 h 3712530"/>
              <a:gd name="connsiteX8" fmla="*/ 1230609 w 2514599"/>
              <a:gd name="connsiteY8" fmla="*/ 465365 h 3712530"/>
              <a:gd name="connsiteX9" fmla="*/ 1188578 w 2514599"/>
              <a:gd name="connsiteY9" fmla="*/ 48427 h 3712530"/>
              <a:gd name="connsiteX10" fmla="*/ 1176126 w 2514599"/>
              <a:gd name="connsiteY10" fmla="*/ 0 h 371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599" h="3712530">
                <a:moveTo>
                  <a:pt x="1176126" y="0"/>
                </a:moveTo>
                <a:lnTo>
                  <a:pt x="2481715" y="0"/>
                </a:lnTo>
                <a:lnTo>
                  <a:pt x="2497289" y="122561"/>
                </a:lnTo>
                <a:cubicBezTo>
                  <a:pt x="2508735" y="235272"/>
                  <a:pt x="2514599" y="349634"/>
                  <a:pt x="2514599" y="465365"/>
                </a:cubicBezTo>
                <a:cubicBezTo>
                  <a:pt x="2514599" y="1969872"/>
                  <a:pt x="1523639" y="3242928"/>
                  <a:pt x="158819" y="3667431"/>
                </a:cubicBezTo>
                <a:lnTo>
                  <a:pt x="0" y="3712530"/>
                </a:lnTo>
                <a:lnTo>
                  <a:pt x="0" y="2355737"/>
                </a:lnTo>
                <a:lnTo>
                  <a:pt x="147916" y="2284482"/>
                </a:lnTo>
                <a:cubicBezTo>
                  <a:pt x="792816" y="1934151"/>
                  <a:pt x="1230609" y="1250884"/>
                  <a:pt x="1230609" y="465365"/>
                </a:cubicBezTo>
                <a:cubicBezTo>
                  <a:pt x="1230609" y="322543"/>
                  <a:pt x="1216137" y="183102"/>
                  <a:pt x="1188578" y="48427"/>
                </a:cubicBezTo>
                <a:lnTo>
                  <a:pt x="1176126" y="0"/>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4" name="TextBox 3">
            <a:extLst>
              <a:ext uri="{FF2B5EF4-FFF2-40B4-BE49-F238E27FC236}">
                <a16:creationId xmlns:a16="http://schemas.microsoft.com/office/drawing/2014/main" id="{B92EC5EC-4066-B076-1075-4189072420F8}"/>
              </a:ext>
            </a:extLst>
          </p:cNvPr>
          <p:cNvSpPr txBox="1"/>
          <p:nvPr/>
        </p:nvSpPr>
        <p:spPr>
          <a:xfrm>
            <a:off x="14514" y="514372"/>
            <a:ext cx="12192001" cy="646331"/>
          </a:xfrm>
          <a:prstGeom prst="rect">
            <a:avLst/>
          </a:prstGeom>
          <a:noFill/>
        </p:spPr>
        <p:txBody>
          <a:bodyPr wrap="square">
            <a:spAutoFit/>
          </a:bodyPr>
          <a:lstStyle/>
          <a:p>
            <a:pPr algn="ctr"/>
            <a:r>
              <a:rPr lang="en-US" sz="3600" dirty="0" smtClean="0">
                <a:latin typeface="Arial Black" panose="020B0A04020102020204" pitchFamily="34" charset="0"/>
              </a:rPr>
              <a:t>   PREPROCESSING</a:t>
            </a:r>
            <a:endParaRPr lang="en-IN" sz="3600" dirty="0">
              <a:latin typeface="Arial Black" panose="020B0A04020102020204" pitchFamily="34" charset="0"/>
            </a:endParaRPr>
          </a:p>
        </p:txBody>
      </p:sp>
      <p:sp>
        <p:nvSpPr>
          <p:cNvPr id="7" name="TextBox 6"/>
          <p:cNvSpPr txBox="1"/>
          <p:nvPr/>
        </p:nvSpPr>
        <p:spPr>
          <a:xfrm>
            <a:off x="3584804" y="4569167"/>
            <a:ext cx="8215532" cy="42562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endParaRPr lang="en-US" sz="2400" dirty="0">
              <a:solidFill>
                <a:schemeClr val="bg2">
                  <a:lumMod val="10000"/>
                </a:schemeClr>
              </a:solidFill>
              <a:latin typeface="Baskerville Old Face" panose="02020602080505020303" pitchFamily="18" charset="0"/>
            </a:endParaRPr>
          </a:p>
        </p:txBody>
      </p:sp>
      <p:sp>
        <p:nvSpPr>
          <p:cNvPr id="8" name="Rectangle 3"/>
          <p:cNvSpPr>
            <a:spLocks noChangeArrowheads="1"/>
          </p:cNvSpPr>
          <p:nvPr/>
        </p:nvSpPr>
        <p:spPr bwMode="auto">
          <a:xfrm>
            <a:off x="2201035" y="1160981"/>
            <a:ext cx="834973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Dropping Irrelevant Columns: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smtClean="0">
                <a:ln>
                  <a:noFill/>
                </a:ln>
                <a:solidFill>
                  <a:schemeClr val="tx1"/>
                </a:solidFill>
                <a:effectLst/>
                <a:latin typeface="Arial" panose="020B0604020202020204" pitchFamily="34" charset="0"/>
              </a:rPr>
              <a:t>Columns Dropped:</a:t>
            </a:r>
            <a:r>
              <a:rPr lang="en-US" altLang="en-US" dirty="0">
                <a:latin typeface="Arial" panose="020B0604020202020204" pitchFamily="34" charset="0"/>
              </a:rPr>
              <a:t> </a:t>
            </a:r>
            <a:r>
              <a:rPr lang="en-US" altLang="en-US" dirty="0" smtClean="0">
                <a:latin typeface="Arial" panose="020B0604020202020204" pitchFamily="34" charset="0"/>
              </a:rPr>
              <a:t>‘</a:t>
            </a:r>
            <a:r>
              <a:rPr lang="en-US" altLang="en-US" dirty="0" err="1" smtClean="0">
                <a:latin typeface="Arial" panose="020B0604020202020204" pitchFamily="34" charset="0"/>
              </a:rPr>
              <a:t>nameOrig</a:t>
            </a:r>
            <a:r>
              <a:rPr lang="en-US" altLang="en-US" dirty="0" smtClean="0">
                <a:latin typeface="Arial" panose="020B0604020202020204" pitchFamily="34" charset="0"/>
              </a:rPr>
              <a:t>’ and ‘</a:t>
            </a:r>
            <a:r>
              <a:rPr lang="en-US" altLang="en-US" dirty="0" err="1" smtClean="0">
                <a:latin typeface="Arial" panose="020B0604020202020204" pitchFamily="34" charset="0"/>
              </a:rPr>
              <a:t>nameDest</a:t>
            </a:r>
            <a:r>
              <a:rPr lang="en-US" altLang="en-US" dirty="0" smtClean="0">
                <a:latin typeface="Arial" panose="020B0604020202020204" pitchFamily="34" charset="0"/>
              </a:rPr>
              <a:t>’</a:t>
            </a:r>
            <a:endParaRPr kumimoji="0" lang="en-US" altLang="en-US" sz="1100" b="0" i="0" u="none" strike="noStrike" cap="none" normalizeH="0" baseline="0" dirty="0" smtClean="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smtClean="0">
                <a:ln>
                  <a:noFill/>
                </a:ln>
                <a:solidFill>
                  <a:schemeClr val="tx1"/>
                </a:solidFill>
                <a:effectLst/>
                <a:latin typeface="Arial" panose="020B0604020202020204" pitchFamily="34" charset="0"/>
              </a:rPr>
              <a:t>Reason:</a:t>
            </a:r>
            <a:r>
              <a:rPr kumimoji="0" lang="en-US" altLang="en-US" b="0" i="0" u="none" strike="noStrike" cap="none" normalizeH="0" baseline="0" dirty="0" smtClean="0">
                <a:ln>
                  <a:noFill/>
                </a:ln>
                <a:solidFill>
                  <a:schemeClr val="tx1"/>
                </a:solidFill>
                <a:effectLst/>
                <a:latin typeface="Arial" panose="020B0604020202020204" pitchFamily="34" charset="0"/>
              </a:rPr>
              <a:t> These columns represent customer IDs for the originator and recipient of transactions, which are non-numeric identifiers. They do not contribute to predicting whether a transaction is fraudulent and could add noise to the model.</a:t>
            </a:r>
          </a:p>
        </p:txBody>
      </p:sp>
      <p:sp>
        <p:nvSpPr>
          <p:cNvPr id="16" name="Rectangle 8"/>
          <p:cNvSpPr>
            <a:spLocks noChangeArrowheads="1"/>
          </p:cNvSpPr>
          <p:nvPr/>
        </p:nvSpPr>
        <p:spPr bwMode="auto">
          <a:xfrm>
            <a:off x="2201035" y="3043596"/>
            <a:ext cx="815926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b="1" dirty="0">
                <a:latin typeface="Arial" panose="020B0604020202020204" pitchFamily="34" charset="0"/>
              </a:rPr>
              <a:t>Label Encoding of the 'type' Column:</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smtClean="0">
                <a:ln>
                  <a:noFill/>
                </a:ln>
                <a:solidFill>
                  <a:schemeClr val="tx1"/>
                </a:solidFill>
                <a:effectLst/>
                <a:latin typeface="Arial" panose="020B0604020202020204" pitchFamily="34" charset="0"/>
              </a:rPr>
              <a:t>Column Encoded:</a:t>
            </a:r>
            <a:r>
              <a:rPr lang="en-US" altLang="en-US" dirty="0">
                <a:latin typeface="Arial" panose="020B0604020202020204" pitchFamily="34" charset="0"/>
              </a:rPr>
              <a:t> </a:t>
            </a:r>
            <a:r>
              <a:rPr lang="en-US" altLang="en-US" dirty="0" smtClean="0">
                <a:latin typeface="Arial" panose="020B0604020202020204" pitchFamily="34" charset="0"/>
              </a:rPr>
              <a:t>‘Type’ </a:t>
            </a: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rPr>
              <a:t>The Type Column indicates the type of transaction (</a:t>
            </a:r>
            <a:r>
              <a:rPr lang="en-IN" dirty="0"/>
              <a:t>CASH_IN, CASH_OUT, DEBIT, PAYMENT, TRANSFER</a:t>
            </a:r>
            <a:r>
              <a:rPr lang="en-US" altLang="en-US" dirty="0" smtClean="0">
                <a:latin typeface="Arial" panose="020B0604020202020204" pitchFamily="34" charset="0"/>
              </a:rPr>
              <a:t>)</a:t>
            </a:r>
            <a:endParaRPr lang="en-US" altLang="en-US" sz="1100" dirty="0">
              <a:latin typeface="Arial" panose="020B0604020202020204" pitchFamily="34" charset="0"/>
            </a:endParaRPr>
          </a:p>
        </p:txBody>
      </p:sp>
      <p:sp>
        <p:nvSpPr>
          <p:cNvPr id="20" name="Rectangle 8"/>
          <p:cNvSpPr>
            <a:spLocks noChangeArrowheads="1"/>
          </p:cNvSpPr>
          <p:nvPr/>
        </p:nvSpPr>
        <p:spPr bwMode="auto">
          <a:xfrm>
            <a:off x="2201035" y="4357915"/>
            <a:ext cx="8159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400" b="1" dirty="0">
                <a:latin typeface="Arial" panose="020B0604020202020204" pitchFamily="34" charset="0"/>
              </a:rPr>
              <a:t>Standardization of Numeric </a:t>
            </a:r>
            <a:r>
              <a:rPr lang="en-IN" sz="2400" b="1" dirty="0" smtClean="0">
                <a:latin typeface="Arial" panose="020B0604020202020204" pitchFamily="34" charset="0"/>
              </a:rPr>
              <a:t>Columns:</a:t>
            </a:r>
          </a:p>
          <a:p>
            <a:pPr marL="742950" lvl="1" indent="-285750" eaLnBrk="0" fontAlgn="base" hangingPunct="0">
              <a:spcBef>
                <a:spcPct val="0"/>
              </a:spcBef>
              <a:spcAft>
                <a:spcPct val="0"/>
              </a:spcAft>
              <a:buFont typeface="Arial" panose="020B0604020202020204" pitchFamily="34" charset="0"/>
              <a:buChar char="•"/>
            </a:pPr>
            <a:r>
              <a:rPr lang="en-IN" b="1" dirty="0" smtClean="0">
                <a:latin typeface="Arial" panose="020B0604020202020204" pitchFamily="34" charset="0"/>
              </a:rPr>
              <a:t>Columns Standardized: </a:t>
            </a:r>
            <a:r>
              <a:rPr lang="en-IN" dirty="0" smtClean="0"/>
              <a:t>‘Step’, ’Amount’, ‘Old Balance Org’, ‘New Balance </a:t>
            </a:r>
            <a:r>
              <a:rPr lang="en-IN" dirty="0" err="1" smtClean="0"/>
              <a:t>Orig</a:t>
            </a:r>
            <a:r>
              <a:rPr lang="en-IN" dirty="0" smtClean="0"/>
              <a:t>’, ‘ Old Balance </a:t>
            </a:r>
            <a:r>
              <a:rPr lang="en-IN" dirty="0" err="1" smtClean="0"/>
              <a:t>Dist</a:t>
            </a:r>
            <a:r>
              <a:rPr lang="en-IN" dirty="0" smtClean="0"/>
              <a:t>’, ‘New Balance </a:t>
            </a:r>
            <a:r>
              <a:rPr lang="en-IN" dirty="0" err="1" smtClean="0"/>
              <a:t>Dist</a:t>
            </a:r>
            <a:r>
              <a:rPr lang="en-IN" dirty="0" smtClean="0"/>
              <a:t>’ </a:t>
            </a:r>
            <a:endParaRPr lang="en-IN" b="1"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This scales each feature so that they have a mean of 0 and a standard deviation of 1.</a:t>
            </a:r>
            <a:endParaRPr lang="en-US" altLang="en-US" dirty="0">
              <a:latin typeface="Arial" panose="020B0604020202020204" pitchFamily="34" charset="0"/>
            </a:endParaRPr>
          </a:p>
        </p:txBody>
      </p:sp>
    </p:spTree>
    <p:extLst>
      <p:ext uri="{BB962C8B-B14F-4D97-AF65-F5344CB8AC3E}">
        <p14:creationId xmlns:p14="http://schemas.microsoft.com/office/powerpoint/2010/main" val="1480659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7097</TotalTime>
  <Words>794</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Bahnschrift Condensed</vt:lpstr>
      <vt:lpstr>Baskerville Old Face</vt:lpstr>
      <vt:lpstr>Berlin Sans FB Demi</vt:lpstr>
      <vt:lpstr>Calibri</vt:lpstr>
      <vt:lpstr>Century Gothic</vt:lpstr>
      <vt:lpstr>Rockwell</vt:lpstr>
      <vt:lpstr>Segoe UI</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dell</cp:lastModifiedBy>
  <cp:revision>2275</cp:revision>
  <dcterms:created xsi:type="dcterms:W3CDTF">2020-12-23T13:36:00Z</dcterms:created>
  <dcterms:modified xsi:type="dcterms:W3CDTF">2024-09-25T08:50:33Z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