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Bebas Neue" panose="020B0604020202020204" charset="0"/>
      <p:regular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Playfair Display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67325B-2E37-4357-81CD-12E6AE5F7912}">
  <a:tblStyle styleId="{7667325B-2E37-4357-81CD-12E6AE5F79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2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2169ed729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2169ed729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216215e8634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216215e8634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216abb531cb_0_3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216abb531cb_0_3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216215e863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216215e863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216215e8634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216215e8634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2169bc5fc8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2169bc5fc8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29472710a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29472710a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216215e8634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216215e8634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16abb531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16abb531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29472710a17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29472710a17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2169bc5fc8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2169bc5fc8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2169bc5fc82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2169bc5fc82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5990" y="1603029"/>
            <a:ext cx="4359000" cy="14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500"/>
            </a:lvl1pPr>
            <a:lvl2pPr lvl="1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5990" y="3046304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87475" y="4518480"/>
            <a:ext cx="882881" cy="692772"/>
          </a:xfrm>
          <a:custGeom>
            <a:avLst/>
            <a:gdLst/>
            <a:ahLst/>
            <a:cxnLst/>
            <a:rect l="l" t="t" r="r" b="b"/>
            <a:pathLst>
              <a:path w="27547" h="65650" extrusionOk="0">
                <a:moveTo>
                  <a:pt x="0" y="1"/>
                </a:moveTo>
                <a:lnTo>
                  <a:pt x="0" y="65650"/>
                </a:lnTo>
                <a:lnTo>
                  <a:pt x="27547" y="65650"/>
                </a:lnTo>
                <a:lnTo>
                  <a:pt x="2754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988650" y="-27501"/>
            <a:ext cx="2467562" cy="464599"/>
          </a:xfrm>
          <a:custGeom>
            <a:avLst/>
            <a:gdLst/>
            <a:ahLst/>
            <a:cxnLst/>
            <a:rect l="l" t="t" r="r" b="b"/>
            <a:pathLst>
              <a:path w="76991" h="38903" extrusionOk="0">
                <a:moveTo>
                  <a:pt x="0" y="1"/>
                </a:moveTo>
                <a:lnTo>
                  <a:pt x="0" y="38902"/>
                </a:lnTo>
                <a:lnTo>
                  <a:pt x="76991" y="38902"/>
                </a:lnTo>
                <a:lnTo>
                  <a:pt x="769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7698" y="444425"/>
            <a:ext cx="639433" cy="2684284"/>
          </a:xfrm>
          <a:custGeom>
            <a:avLst/>
            <a:gdLst/>
            <a:ahLst/>
            <a:cxnLst/>
            <a:rect l="l" t="t" r="r" b="b"/>
            <a:pathLst>
              <a:path w="34837" h="83753" extrusionOk="0">
                <a:moveTo>
                  <a:pt x="0" y="0"/>
                </a:moveTo>
                <a:lnTo>
                  <a:pt x="0" y="83752"/>
                </a:lnTo>
                <a:lnTo>
                  <a:pt x="34836" y="83752"/>
                </a:lnTo>
                <a:lnTo>
                  <a:pt x="348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612602" y="153184"/>
            <a:ext cx="405112" cy="1995273"/>
            <a:chOff x="8522291" y="153184"/>
            <a:chExt cx="405112" cy="1995273"/>
          </a:xfrm>
        </p:grpSpPr>
        <p:sp>
          <p:nvSpPr>
            <p:cNvPr id="15" name="Google Shape;15;p2"/>
            <p:cNvSpPr/>
            <p:nvPr/>
          </p:nvSpPr>
          <p:spPr>
            <a:xfrm>
              <a:off x="8522291" y="153184"/>
              <a:ext cx="98810" cy="98778"/>
            </a:xfrm>
            <a:custGeom>
              <a:avLst/>
              <a:gdLst/>
              <a:ahLst/>
              <a:cxnLst/>
              <a:rect l="l" t="t" r="r" b="b"/>
              <a:pathLst>
                <a:path w="3083" h="3082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22291" y="532207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22291" y="911679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522291" y="1290702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22291" y="1670174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22291" y="2049198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7"/>
                  </a:lnTo>
                  <a:lnTo>
                    <a:pt x="3082" y="3097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828177" y="153184"/>
              <a:ext cx="99227" cy="98778"/>
            </a:xfrm>
            <a:custGeom>
              <a:avLst/>
              <a:gdLst/>
              <a:ahLst/>
              <a:cxnLst/>
              <a:rect l="l" t="t" r="r" b="b"/>
              <a:pathLst>
                <a:path w="3096" h="3082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828177" y="532207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828177" y="911679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28177" y="1290702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828177" y="1670174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828177" y="2049198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7"/>
                  </a:lnTo>
                  <a:lnTo>
                    <a:pt x="3096" y="3097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2023577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44105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265082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85610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06586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127082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023577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1644105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265082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885610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06586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127082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" y="4723786"/>
            <a:ext cx="3897697" cy="839454"/>
          </a:xfrm>
          <a:custGeom>
            <a:avLst/>
            <a:gdLst/>
            <a:ahLst/>
            <a:cxnLst/>
            <a:rect l="l" t="t" r="r" b="b"/>
            <a:pathLst>
              <a:path w="121613" h="26192" fill="none" extrusionOk="0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522303" y="17"/>
            <a:ext cx="1672497" cy="3121382"/>
          </a:xfrm>
          <a:custGeom>
            <a:avLst/>
            <a:gdLst/>
            <a:ahLst/>
            <a:cxnLst/>
            <a:rect l="l" t="t" r="r" b="b"/>
            <a:pathLst>
              <a:path w="52184" h="97391" fill="none" extrusionOk="0">
                <a:moveTo>
                  <a:pt x="1" y="1"/>
                </a:moveTo>
                <a:lnTo>
                  <a:pt x="1" y="97390"/>
                </a:lnTo>
                <a:lnTo>
                  <a:pt x="52184" y="9739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4" y="-248283"/>
            <a:ext cx="2321253" cy="692697"/>
          </a:xfrm>
          <a:custGeom>
            <a:avLst/>
            <a:gdLst/>
            <a:ahLst/>
            <a:cxnLst/>
            <a:rect l="l" t="t" r="r" b="b"/>
            <a:pathLst>
              <a:path w="72426" h="21613" fill="none" extrusionOk="0">
                <a:moveTo>
                  <a:pt x="0" y="21613"/>
                </a:moveTo>
                <a:lnTo>
                  <a:pt x="72425" y="21613"/>
                </a:lnTo>
                <a:lnTo>
                  <a:pt x="72425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1"/>
          <p:cNvSpPr txBox="1">
            <a:spLocks noGrp="1"/>
          </p:cNvSpPr>
          <p:nvPr>
            <p:ph type="title" hasCustomPrompt="1"/>
          </p:nvPr>
        </p:nvSpPr>
        <p:spPr>
          <a:xfrm>
            <a:off x="2298600" y="1741625"/>
            <a:ext cx="4546800" cy="11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7" name="Google Shape;417;p11"/>
          <p:cNvSpPr txBox="1">
            <a:spLocks noGrp="1"/>
          </p:cNvSpPr>
          <p:nvPr>
            <p:ph type="subTitle" idx="1"/>
          </p:nvPr>
        </p:nvSpPr>
        <p:spPr>
          <a:xfrm>
            <a:off x="2298600" y="2938700"/>
            <a:ext cx="4546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18" name="Google Shape;418;p11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419" name="Google Shape;419;p11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11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441" name="Google Shape;441;p11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 rot="5400000" flipH="1">
            <a:off x="-728393" y="2314857"/>
            <a:ext cx="1793990" cy="480947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 rot="10800000">
            <a:off x="8428922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 rot="10800000">
            <a:off x="6164569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Google Shape;456;p11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457" name="Google Shape;457;p11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3"/>
          <p:cNvSpPr txBox="1">
            <a:spLocks noGrp="1"/>
          </p:cNvSpPr>
          <p:nvPr>
            <p:ph type="title" hasCustomPrompt="1"/>
          </p:nvPr>
        </p:nvSpPr>
        <p:spPr>
          <a:xfrm>
            <a:off x="1107350" y="1492400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1"/>
          </p:nvPr>
        </p:nvSpPr>
        <p:spPr>
          <a:xfrm>
            <a:off x="2122550" y="2016648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title" idx="2" hasCustomPrompt="1"/>
          </p:nvPr>
        </p:nvSpPr>
        <p:spPr>
          <a:xfrm>
            <a:off x="4685050" y="1492400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0" name="Google Shape;480;p13"/>
          <p:cNvSpPr txBox="1">
            <a:spLocks noGrp="1"/>
          </p:cNvSpPr>
          <p:nvPr>
            <p:ph type="subTitle" idx="3"/>
          </p:nvPr>
        </p:nvSpPr>
        <p:spPr>
          <a:xfrm>
            <a:off x="5700250" y="2016648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title" idx="4" hasCustomPrompt="1"/>
          </p:nvPr>
        </p:nvSpPr>
        <p:spPr>
          <a:xfrm>
            <a:off x="1107350" y="3177125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2" name="Google Shape;482;p13"/>
          <p:cNvSpPr txBox="1">
            <a:spLocks noGrp="1"/>
          </p:cNvSpPr>
          <p:nvPr>
            <p:ph type="subTitle" idx="5"/>
          </p:nvPr>
        </p:nvSpPr>
        <p:spPr>
          <a:xfrm>
            <a:off x="2122550" y="3706025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 idx="6" hasCustomPrompt="1"/>
          </p:nvPr>
        </p:nvSpPr>
        <p:spPr>
          <a:xfrm>
            <a:off x="4685013" y="3177125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7"/>
          </p:nvPr>
        </p:nvSpPr>
        <p:spPr>
          <a:xfrm>
            <a:off x="5700250" y="3706025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9"/>
          </p:nvPr>
        </p:nvSpPr>
        <p:spPr>
          <a:xfrm>
            <a:off x="2122550" y="1492400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13"/>
          </p:nvPr>
        </p:nvSpPr>
        <p:spPr>
          <a:xfrm>
            <a:off x="5700250" y="1492400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subTitle" idx="14"/>
          </p:nvPr>
        </p:nvSpPr>
        <p:spPr>
          <a:xfrm>
            <a:off x="2122550" y="3177125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15"/>
          </p:nvPr>
        </p:nvSpPr>
        <p:spPr>
          <a:xfrm>
            <a:off x="5700250" y="3177125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/>
          <p:nvPr/>
        </p:nvSpPr>
        <p:spPr>
          <a:xfrm flipH="1">
            <a:off x="8431091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3"/>
          <p:cNvSpPr/>
          <p:nvPr/>
        </p:nvSpPr>
        <p:spPr>
          <a:xfrm flipH="1">
            <a:off x="6169019" y="-62905"/>
            <a:ext cx="2977156" cy="51352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3"/>
          <p:cNvSpPr/>
          <p:nvPr/>
        </p:nvSpPr>
        <p:spPr>
          <a:xfrm flipH="1">
            <a:off x="8685500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13"/>
          <p:cNvGrpSpPr/>
          <p:nvPr/>
        </p:nvGrpSpPr>
        <p:grpSpPr>
          <a:xfrm flipH="1">
            <a:off x="8568622" y="1557235"/>
            <a:ext cx="426095" cy="1195007"/>
            <a:chOff x="268563" y="1557235"/>
            <a:chExt cx="426095" cy="1195007"/>
          </a:xfrm>
        </p:grpSpPr>
        <p:sp>
          <p:nvSpPr>
            <p:cNvPr id="494" name="Google Shape;494;p13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13"/>
          <p:cNvSpPr/>
          <p:nvPr/>
        </p:nvSpPr>
        <p:spPr>
          <a:xfrm flipH="1">
            <a:off x="2434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3"/>
          <p:cNvSpPr/>
          <p:nvPr/>
        </p:nvSpPr>
        <p:spPr>
          <a:xfrm flipH="1">
            <a:off x="2434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13"/>
          <p:cNvGrpSpPr/>
          <p:nvPr/>
        </p:nvGrpSpPr>
        <p:grpSpPr>
          <a:xfrm flipH="1">
            <a:off x="123058" y="-69083"/>
            <a:ext cx="1422164" cy="425775"/>
            <a:chOff x="7459810" y="1126912"/>
            <a:chExt cx="1422164" cy="425775"/>
          </a:xfrm>
        </p:grpSpPr>
        <p:sp>
          <p:nvSpPr>
            <p:cNvPr id="515" name="Google Shape;515;p13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13"/>
          <p:cNvGrpSpPr/>
          <p:nvPr/>
        </p:nvGrpSpPr>
        <p:grpSpPr>
          <a:xfrm flipH="1">
            <a:off x="-6" y="4351749"/>
            <a:ext cx="609243" cy="513505"/>
            <a:chOff x="4534959" y="3244799"/>
            <a:chExt cx="609243" cy="513505"/>
          </a:xfrm>
        </p:grpSpPr>
        <p:sp>
          <p:nvSpPr>
            <p:cNvPr id="537" name="Google Shape;537;p13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solidFill>
          <a:schemeClr val="dk1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4"/>
          <p:cNvSpPr txBox="1">
            <a:spLocks noGrp="1"/>
          </p:cNvSpPr>
          <p:nvPr>
            <p:ph type="title"/>
          </p:nvPr>
        </p:nvSpPr>
        <p:spPr>
          <a:xfrm>
            <a:off x="2996943" y="1933656"/>
            <a:ext cx="44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1" name="Google Shape;551;p14"/>
          <p:cNvSpPr txBox="1">
            <a:spLocks noGrp="1"/>
          </p:cNvSpPr>
          <p:nvPr>
            <p:ph type="title" idx="2" hasCustomPrompt="1"/>
          </p:nvPr>
        </p:nvSpPr>
        <p:spPr>
          <a:xfrm>
            <a:off x="1729538" y="2064275"/>
            <a:ext cx="1038300" cy="103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2" name="Google Shape;552;p14"/>
          <p:cNvSpPr txBox="1">
            <a:spLocks noGrp="1"/>
          </p:cNvSpPr>
          <p:nvPr>
            <p:ph type="subTitle" idx="1"/>
          </p:nvPr>
        </p:nvSpPr>
        <p:spPr>
          <a:xfrm>
            <a:off x="2996943" y="2775456"/>
            <a:ext cx="4417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14"/>
          <p:cNvSpPr/>
          <p:nvPr/>
        </p:nvSpPr>
        <p:spPr>
          <a:xfrm flipH="1">
            <a:off x="296282" y="4518483"/>
            <a:ext cx="882881" cy="2104082"/>
          </a:xfrm>
          <a:custGeom>
            <a:avLst/>
            <a:gdLst/>
            <a:ahLst/>
            <a:cxnLst/>
            <a:rect l="l" t="t" r="r" b="b"/>
            <a:pathLst>
              <a:path w="27547" h="65650" extrusionOk="0">
                <a:moveTo>
                  <a:pt x="0" y="1"/>
                </a:moveTo>
                <a:lnTo>
                  <a:pt x="0" y="65650"/>
                </a:lnTo>
                <a:lnTo>
                  <a:pt x="27547" y="65650"/>
                </a:lnTo>
                <a:lnTo>
                  <a:pt x="2754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4"/>
          <p:cNvSpPr/>
          <p:nvPr/>
        </p:nvSpPr>
        <p:spPr>
          <a:xfrm flipH="1">
            <a:off x="2710409" y="-809718"/>
            <a:ext cx="2467562" cy="1246841"/>
          </a:xfrm>
          <a:custGeom>
            <a:avLst/>
            <a:gdLst/>
            <a:ahLst/>
            <a:cxnLst/>
            <a:rect l="l" t="t" r="r" b="b"/>
            <a:pathLst>
              <a:path w="76991" h="38903" extrusionOk="0">
                <a:moveTo>
                  <a:pt x="0" y="1"/>
                </a:moveTo>
                <a:lnTo>
                  <a:pt x="0" y="38902"/>
                </a:lnTo>
                <a:lnTo>
                  <a:pt x="76991" y="38902"/>
                </a:lnTo>
                <a:lnTo>
                  <a:pt x="769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4"/>
          <p:cNvSpPr/>
          <p:nvPr/>
        </p:nvSpPr>
        <p:spPr>
          <a:xfrm flipH="1">
            <a:off x="8544875" y="444415"/>
            <a:ext cx="1116526" cy="2684284"/>
          </a:xfrm>
          <a:custGeom>
            <a:avLst/>
            <a:gdLst/>
            <a:ahLst/>
            <a:cxnLst/>
            <a:rect l="l" t="t" r="r" b="b"/>
            <a:pathLst>
              <a:path w="34837" h="83753" extrusionOk="0">
                <a:moveTo>
                  <a:pt x="0" y="0"/>
                </a:moveTo>
                <a:lnTo>
                  <a:pt x="0" y="83752"/>
                </a:lnTo>
                <a:lnTo>
                  <a:pt x="34836" y="83752"/>
                </a:lnTo>
                <a:lnTo>
                  <a:pt x="348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6" name="Google Shape;556;p14"/>
          <p:cNvGrpSpPr/>
          <p:nvPr/>
        </p:nvGrpSpPr>
        <p:grpSpPr>
          <a:xfrm flipH="1">
            <a:off x="148915" y="153184"/>
            <a:ext cx="405112" cy="1995273"/>
            <a:chOff x="8522291" y="153184"/>
            <a:chExt cx="405112" cy="1995273"/>
          </a:xfrm>
        </p:grpSpPr>
        <p:sp>
          <p:nvSpPr>
            <p:cNvPr id="557" name="Google Shape;557;p14"/>
            <p:cNvSpPr/>
            <p:nvPr/>
          </p:nvSpPr>
          <p:spPr>
            <a:xfrm>
              <a:off x="8522291" y="153184"/>
              <a:ext cx="98810" cy="98778"/>
            </a:xfrm>
            <a:custGeom>
              <a:avLst/>
              <a:gdLst/>
              <a:ahLst/>
              <a:cxnLst/>
              <a:rect l="l" t="t" r="r" b="b"/>
              <a:pathLst>
                <a:path w="3083" h="3082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8522291" y="532207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8522291" y="911679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8522291" y="1290702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8522291" y="1670174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8522291" y="2049198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7"/>
                  </a:lnTo>
                  <a:lnTo>
                    <a:pt x="3082" y="3097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8828177" y="153184"/>
              <a:ext cx="99227" cy="98778"/>
            </a:xfrm>
            <a:custGeom>
              <a:avLst/>
              <a:gdLst/>
              <a:ahLst/>
              <a:cxnLst/>
              <a:rect l="l" t="t" r="r" b="b"/>
              <a:pathLst>
                <a:path w="3096" h="3082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8828177" y="532207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8828177" y="911679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8828177" y="1290702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8828177" y="1670174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8828177" y="2049198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7"/>
                  </a:lnTo>
                  <a:lnTo>
                    <a:pt x="3096" y="3097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14"/>
          <p:cNvSpPr/>
          <p:nvPr/>
        </p:nvSpPr>
        <p:spPr>
          <a:xfrm flipH="1">
            <a:off x="7043794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4"/>
          <p:cNvSpPr/>
          <p:nvPr/>
        </p:nvSpPr>
        <p:spPr>
          <a:xfrm flipH="1">
            <a:off x="7423298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4"/>
          <p:cNvSpPr/>
          <p:nvPr/>
        </p:nvSpPr>
        <p:spPr>
          <a:xfrm flipH="1">
            <a:off x="7802321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4"/>
          <p:cNvSpPr/>
          <p:nvPr/>
        </p:nvSpPr>
        <p:spPr>
          <a:xfrm flipH="1">
            <a:off x="8181793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4"/>
          <p:cNvSpPr/>
          <p:nvPr/>
        </p:nvSpPr>
        <p:spPr>
          <a:xfrm flipH="1">
            <a:off x="8560816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4"/>
          <p:cNvSpPr/>
          <p:nvPr/>
        </p:nvSpPr>
        <p:spPr>
          <a:xfrm flipH="1">
            <a:off x="8940288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4"/>
          <p:cNvSpPr/>
          <p:nvPr/>
        </p:nvSpPr>
        <p:spPr>
          <a:xfrm flipH="1">
            <a:off x="7043794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4"/>
          <p:cNvSpPr/>
          <p:nvPr/>
        </p:nvSpPr>
        <p:spPr>
          <a:xfrm flipH="1">
            <a:off x="7423298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4"/>
          <p:cNvSpPr/>
          <p:nvPr/>
        </p:nvSpPr>
        <p:spPr>
          <a:xfrm flipH="1">
            <a:off x="7802321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4"/>
          <p:cNvSpPr/>
          <p:nvPr/>
        </p:nvSpPr>
        <p:spPr>
          <a:xfrm flipH="1">
            <a:off x="8181793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4"/>
          <p:cNvSpPr/>
          <p:nvPr/>
        </p:nvSpPr>
        <p:spPr>
          <a:xfrm flipH="1">
            <a:off x="8560816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4"/>
          <p:cNvSpPr/>
          <p:nvPr/>
        </p:nvSpPr>
        <p:spPr>
          <a:xfrm flipH="1">
            <a:off x="8940288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4"/>
          <p:cNvSpPr/>
          <p:nvPr/>
        </p:nvSpPr>
        <p:spPr>
          <a:xfrm flipH="1">
            <a:off x="5268929" y="4723786"/>
            <a:ext cx="3897697" cy="839454"/>
          </a:xfrm>
          <a:custGeom>
            <a:avLst/>
            <a:gdLst/>
            <a:ahLst/>
            <a:cxnLst/>
            <a:rect l="l" t="t" r="r" b="b"/>
            <a:pathLst>
              <a:path w="121613" h="26192" fill="none" extrusionOk="0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4"/>
          <p:cNvSpPr/>
          <p:nvPr/>
        </p:nvSpPr>
        <p:spPr>
          <a:xfrm flipH="1">
            <a:off x="-1028171" y="17"/>
            <a:ext cx="1672497" cy="3121382"/>
          </a:xfrm>
          <a:custGeom>
            <a:avLst/>
            <a:gdLst/>
            <a:ahLst/>
            <a:cxnLst/>
            <a:rect l="l" t="t" r="r" b="b"/>
            <a:pathLst>
              <a:path w="52184" h="97391" fill="none" extrusionOk="0">
                <a:moveTo>
                  <a:pt x="1" y="1"/>
                </a:moveTo>
                <a:lnTo>
                  <a:pt x="1" y="97390"/>
                </a:lnTo>
                <a:lnTo>
                  <a:pt x="52184" y="9739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4"/>
          <p:cNvSpPr/>
          <p:nvPr/>
        </p:nvSpPr>
        <p:spPr>
          <a:xfrm flipH="1">
            <a:off x="6845372" y="-248283"/>
            <a:ext cx="2321253" cy="692697"/>
          </a:xfrm>
          <a:custGeom>
            <a:avLst/>
            <a:gdLst/>
            <a:ahLst/>
            <a:cxnLst/>
            <a:rect l="l" t="t" r="r" b="b"/>
            <a:pathLst>
              <a:path w="72426" h="21613" fill="none" extrusionOk="0">
                <a:moveTo>
                  <a:pt x="0" y="21613"/>
                </a:moveTo>
                <a:lnTo>
                  <a:pt x="72425" y="21613"/>
                </a:lnTo>
                <a:lnTo>
                  <a:pt x="72425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bg>
      <p:bgPr>
        <a:solidFill>
          <a:schemeClr val="dk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5"/>
          <p:cNvSpPr txBox="1">
            <a:spLocks noGrp="1"/>
          </p:cNvSpPr>
          <p:nvPr>
            <p:ph type="title"/>
          </p:nvPr>
        </p:nvSpPr>
        <p:spPr>
          <a:xfrm>
            <a:off x="4011400" y="2393850"/>
            <a:ext cx="4146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6" name="Google Shape;586;p15"/>
          <p:cNvSpPr txBox="1">
            <a:spLocks noGrp="1"/>
          </p:cNvSpPr>
          <p:nvPr>
            <p:ph type="title" idx="2" hasCustomPrompt="1"/>
          </p:nvPr>
        </p:nvSpPr>
        <p:spPr>
          <a:xfrm>
            <a:off x="4011388" y="1117000"/>
            <a:ext cx="1038300" cy="103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7" name="Google Shape;587;p15"/>
          <p:cNvSpPr txBox="1">
            <a:spLocks noGrp="1"/>
          </p:cNvSpPr>
          <p:nvPr>
            <p:ph type="subTitle" idx="1"/>
          </p:nvPr>
        </p:nvSpPr>
        <p:spPr>
          <a:xfrm>
            <a:off x="4011400" y="3235650"/>
            <a:ext cx="41460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15"/>
          <p:cNvSpPr/>
          <p:nvPr/>
        </p:nvSpPr>
        <p:spPr>
          <a:xfrm flipH="1">
            <a:off x="8427024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5"/>
          <p:cNvSpPr/>
          <p:nvPr/>
        </p:nvSpPr>
        <p:spPr>
          <a:xfrm flipH="1">
            <a:off x="6164934" y="-84130"/>
            <a:ext cx="2977156" cy="53469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5"/>
          <p:cNvSpPr/>
          <p:nvPr/>
        </p:nvSpPr>
        <p:spPr>
          <a:xfrm flipH="1">
            <a:off x="-1633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5"/>
          <p:cNvSpPr/>
          <p:nvPr/>
        </p:nvSpPr>
        <p:spPr>
          <a:xfrm flipH="1">
            <a:off x="8681433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15"/>
          <p:cNvGrpSpPr/>
          <p:nvPr/>
        </p:nvGrpSpPr>
        <p:grpSpPr>
          <a:xfrm flipH="1">
            <a:off x="118992" y="-69083"/>
            <a:ext cx="1422164" cy="425775"/>
            <a:chOff x="7459810" y="1126912"/>
            <a:chExt cx="1422164" cy="425775"/>
          </a:xfrm>
        </p:grpSpPr>
        <p:sp>
          <p:nvSpPr>
            <p:cNvPr id="593" name="Google Shape;593;p15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15"/>
          <p:cNvGrpSpPr/>
          <p:nvPr/>
        </p:nvGrpSpPr>
        <p:grpSpPr>
          <a:xfrm flipH="1">
            <a:off x="8564555" y="1557235"/>
            <a:ext cx="426095" cy="1195007"/>
            <a:chOff x="268563" y="1557235"/>
            <a:chExt cx="426095" cy="1195007"/>
          </a:xfrm>
        </p:grpSpPr>
        <p:sp>
          <p:nvSpPr>
            <p:cNvPr id="615" name="Google Shape;615;p15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15"/>
          <p:cNvGrpSpPr/>
          <p:nvPr/>
        </p:nvGrpSpPr>
        <p:grpSpPr>
          <a:xfrm flipH="1">
            <a:off x="125168" y="4518483"/>
            <a:ext cx="1995753" cy="405561"/>
            <a:chOff x="7021169" y="4518483"/>
            <a:chExt cx="1995753" cy="405561"/>
          </a:xfrm>
        </p:grpSpPr>
        <p:sp>
          <p:nvSpPr>
            <p:cNvPr id="634" name="Google Shape;634;p15"/>
            <p:cNvSpPr/>
            <p:nvPr/>
          </p:nvSpPr>
          <p:spPr>
            <a:xfrm flipH="1">
              <a:off x="7021169" y="4518483"/>
              <a:ext cx="99259" cy="99227"/>
            </a:xfrm>
            <a:custGeom>
              <a:avLst/>
              <a:gdLst/>
              <a:ahLst/>
              <a:cxnLst/>
              <a:rect l="l" t="t" r="r" b="b"/>
              <a:pathLst>
                <a:path w="3097" h="3096" extrusionOk="0">
                  <a:moveTo>
                    <a:pt x="1" y="0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5"/>
            <p:cNvSpPr/>
            <p:nvPr/>
          </p:nvSpPr>
          <p:spPr>
            <a:xfrm flipH="1">
              <a:off x="7400673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 flipH="1">
              <a:off x="7779696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 flipH="1">
              <a:off x="8159168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 flipH="1">
              <a:off x="8538192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 flipH="1">
              <a:off x="8917664" y="4518483"/>
              <a:ext cx="99259" cy="99227"/>
            </a:xfrm>
            <a:custGeom>
              <a:avLst/>
              <a:gdLst/>
              <a:ahLst/>
              <a:cxnLst/>
              <a:rect l="l" t="t" r="r" b="b"/>
              <a:pathLst>
                <a:path w="3097" h="3096" extrusionOk="0">
                  <a:moveTo>
                    <a:pt x="1" y="0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 flipH="1">
              <a:off x="7021169" y="4824785"/>
              <a:ext cx="99259" cy="99259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 flipH="1">
              <a:off x="7400673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 flipH="1">
              <a:off x="7779696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 flipH="1">
              <a:off x="8159168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 flipH="1">
              <a:off x="8538192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 flipH="1">
              <a:off x="8917664" y="4824785"/>
              <a:ext cx="99259" cy="99259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15"/>
          <p:cNvSpPr/>
          <p:nvPr/>
        </p:nvSpPr>
        <p:spPr>
          <a:xfrm>
            <a:off x="-1910" y="4723786"/>
            <a:ext cx="3897697" cy="839454"/>
          </a:xfrm>
          <a:custGeom>
            <a:avLst/>
            <a:gdLst/>
            <a:ahLst/>
            <a:cxnLst/>
            <a:rect l="l" t="t" r="r" b="b"/>
            <a:pathLst>
              <a:path w="121613" h="26192" fill="none" extrusionOk="0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6"/>
          <p:cNvSpPr txBox="1">
            <a:spLocks noGrp="1"/>
          </p:cNvSpPr>
          <p:nvPr>
            <p:ph type="title"/>
          </p:nvPr>
        </p:nvSpPr>
        <p:spPr>
          <a:xfrm>
            <a:off x="1677004" y="3042838"/>
            <a:ext cx="5790000" cy="531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49" name="Google Shape;649;p16"/>
          <p:cNvSpPr txBox="1">
            <a:spLocks noGrp="1"/>
          </p:cNvSpPr>
          <p:nvPr>
            <p:ph type="subTitle" idx="1"/>
          </p:nvPr>
        </p:nvSpPr>
        <p:spPr>
          <a:xfrm>
            <a:off x="1677000" y="1568763"/>
            <a:ext cx="57900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0" name="Google Shape;650;p16"/>
          <p:cNvSpPr/>
          <p:nvPr/>
        </p:nvSpPr>
        <p:spPr>
          <a:xfrm>
            <a:off x="0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6"/>
          <p:cNvSpPr/>
          <p:nvPr/>
        </p:nvSpPr>
        <p:spPr>
          <a:xfrm>
            <a:off x="0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6"/>
          <p:cNvSpPr/>
          <p:nvPr/>
        </p:nvSpPr>
        <p:spPr>
          <a:xfrm>
            <a:off x="-117131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16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654" name="Google Shape;654;p16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6" name="Google Shape;666;p16"/>
          <p:cNvSpPr/>
          <p:nvPr/>
        </p:nvSpPr>
        <p:spPr>
          <a:xfrm rot="10800000">
            <a:off x="5156694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6"/>
          <p:cNvSpPr/>
          <p:nvPr/>
        </p:nvSpPr>
        <p:spPr>
          <a:xfrm>
            <a:off x="8539349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6"/>
          <p:cNvSpPr/>
          <p:nvPr/>
        </p:nvSpPr>
        <p:spPr>
          <a:xfrm>
            <a:off x="8841360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16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670" name="Google Shape;670;p16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dk1"/>
        </a:solidFill>
        <a:effectLst/>
      </p:bgPr>
    </p:bg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7"/>
          <p:cNvSpPr txBox="1">
            <a:spLocks noGrp="1"/>
          </p:cNvSpPr>
          <p:nvPr>
            <p:ph type="subTitle" idx="1"/>
          </p:nvPr>
        </p:nvSpPr>
        <p:spPr>
          <a:xfrm>
            <a:off x="4269700" y="2554750"/>
            <a:ext cx="32325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17"/>
          <p:cNvSpPr txBox="1">
            <a:spLocks noGrp="1"/>
          </p:cNvSpPr>
          <p:nvPr>
            <p:ph type="title"/>
          </p:nvPr>
        </p:nvSpPr>
        <p:spPr>
          <a:xfrm>
            <a:off x="4269701" y="1343250"/>
            <a:ext cx="3232500" cy="12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7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17"/>
          <p:cNvSpPr/>
          <p:nvPr/>
        </p:nvSpPr>
        <p:spPr>
          <a:xfrm flipH="1">
            <a:off x="296282" y="4518483"/>
            <a:ext cx="882881" cy="2104082"/>
          </a:xfrm>
          <a:custGeom>
            <a:avLst/>
            <a:gdLst/>
            <a:ahLst/>
            <a:cxnLst/>
            <a:rect l="l" t="t" r="r" b="b"/>
            <a:pathLst>
              <a:path w="27547" h="65650" extrusionOk="0">
                <a:moveTo>
                  <a:pt x="0" y="1"/>
                </a:moveTo>
                <a:lnTo>
                  <a:pt x="0" y="65650"/>
                </a:lnTo>
                <a:lnTo>
                  <a:pt x="27547" y="65650"/>
                </a:lnTo>
                <a:lnTo>
                  <a:pt x="2754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7"/>
          <p:cNvSpPr/>
          <p:nvPr/>
        </p:nvSpPr>
        <p:spPr>
          <a:xfrm flipH="1">
            <a:off x="2710409" y="-809718"/>
            <a:ext cx="2467562" cy="1246841"/>
          </a:xfrm>
          <a:custGeom>
            <a:avLst/>
            <a:gdLst/>
            <a:ahLst/>
            <a:cxnLst/>
            <a:rect l="l" t="t" r="r" b="b"/>
            <a:pathLst>
              <a:path w="76991" h="38903" extrusionOk="0">
                <a:moveTo>
                  <a:pt x="0" y="1"/>
                </a:moveTo>
                <a:lnTo>
                  <a:pt x="0" y="38902"/>
                </a:lnTo>
                <a:lnTo>
                  <a:pt x="76991" y="38902"/>
                </a:lnTo>
                <a:lnTo>
                  <a:pt x="769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7"/>
          <p:cNvSpPr/>
          <p:nvPr/>
        </p:nvSpPr>
        <p:spPr>
          <a:xfrm flipH="1">
            <a:off x="8544875" y="444415"/>
            <a:ext cx="1116526" cy="2684284"/>
          </a:xfrm>
          <a:custGeom>
            <a:avLst/>
            <a:gdLst/>
            <a:ahLst/>
            <a:cxnLst/>
            <a:rect l="l" t="t" r="r" b="b"/>
            <a:pathLst>
              <a:path w="34837" h="83753" extrusionOk="0">
                <a:moveTo>
                  <a:pt x="0" y="0"/>
                </a:moveTo>
                <a:lnTo>
                  <a:pt x="0" y="83752"/>
                </a:lnTo>
                <a:lnTo>
                  <a:pt x="34836" y="83752"/>
                </a:lnTo>
                <a:lnTo>
                  <a:pt x="348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17"/>
          <p:cNvGrpSpPr/>
          <p:nvPr/>
        </p:nvGrpSpPr>
        <p:grpSpPr>
          <a:xfrm flipH="1">
            <a:off x="148915" y="153184"/>
            <a:ext cx="405112" cy="1995273"/>
            <a:chOff x="8522291" y="153184"/>
            <a:chExt cx="405112" cy="1995273"/>
          </a:xfrm>
        </p:grpSpPr>
        <p:sp>
          <p:nvSpPr>
            <p:cNvPr id="698" name="Google Shape;698;p17"/>
            <p:cNvSpPr/>
            <p:nvPr/>
          </p:nvSpPr>
          <p:spPr>
            <a:xfrm>
              <a:off x="8522291" y="153184"/>
              <a:ext cx="98810" cy="98778"/>
            </a:xfrm>
            <a:custGeom>
              <a:avLst/>
              <a:gdLst/>
              <a:ahLst/>
              <a:cxnLst/>
              <a:rect l="l" t="t" r="r" b="b"/>
              <a:pathLst>
                <a:path w="3083" h="3082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8522291" y="532207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8522291" y="911679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8522291" y="1290702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8522291" y="1670174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8522291" y="2049198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7"/>
                  </a:lnTo>
                  <a:lnTo>
                    <a:pt x="3082" y="3097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8828177" y="153184"/>
              <a:ext cx="99227" cy="98778"/>
            </a:xfrm>
            <a:custGeom>
              <a:avLst/>
              <a:gdLst/>
              <a:ahLst/>
              <a:cxnLst/>
              <a:rect l="l" t="t" r="r" b="b"/>
              <a:pathLst>
                <a:path w="3096" h="3082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8828177" y="532207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8828177" y="911679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8828177" y="1290702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8828177" y="1670174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8828177" y="2049198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7"/>
                  </a:lnTo>
                  <a:lnTo>
                    <a:pt x="3096" y="3097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17"/>
          <p:cNvSpPr/>
          <p:nvPr/>
        </p:nvSpPr>
        <p:spPr>
          <a:xfrm flipH="1">
            <a:off x="7043794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7"/>
          <p:cNvSpPr/>
          <p:nvPr/>
        </p:nvSpPr>
        <p:spPr>
          <a:xfrm flipH="1">
            <a:off x="7423298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7"/>
          <p:cNvSpPr/>
          <p:nvPr/>
        </p:nvSpPr>
        <p:spPr>
          <a:xfrm flipH="1">
            <a:off x="7802321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7"/>
          <p:cNvSpPr/>
          <p:nvPr/>
        </p:nvSpPr>
        <p:spPr>
          <a:xfrm flipH="1">
            <a:off x="8181793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7"/>
          <p:cNvSpPr/>
          <p:nvPr/>
        </p:nvSpPr>
        <p:spPr>
          <a:xfrm flipH="1">
            <a:off x="8560816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7"/>
          <p:cNvSpPr/>
          <p:nvPr/>
        </p:nvSpPr>
        <p:spPr>
          <a:xfrm flipH="1">
            <a:off x="8940288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7"/>
          <p:cNvSpPr/>
          <p:nvPr/>
        </p:nvSpPr>
        <p:spPr>
          <a:xfrm flipH="1">
            <a:off x="7043794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7"/>
          <p:cNvSpPr/>
          <p:nvPr/>
        </p:nvSpPr>
        <p:spPr>
          <a:xfrm flipH="1">
            <a:off x="7423298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7"/>
          <p:cNvSpPr/>
          <p:nvPr/>
        </p:nvSpPr>
        <p:spPr>
          <a:xfrm flipH="1">
            <a:off x="7802321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17"/>
          <p:cNvSpPr/>
          <p:nvPr/>
        </p:nvSpPr>
        <p:spPr>
          <a:xfrm flipH="1">
            <a:off x="8181793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7"/>
          <p:cNvSpPr/>
          <p:nvPr/>
        </p:nvSpPr>
        <p:spPr>
          <a:xfrm flipH="1">
            <a:off x="8560816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7"/>
          <p:cNvSpPr/>
          <p:nvPr/>
        </p:nvSpPr>
        <p:spPr>
          <a:xfrm flipH="1">
            <a:off x="8940288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17"/>
          <p:cNvSpPr/>
          <p:nvPr/>
        </p:nvSpPr>
        <p:spPr>
          <a:xfrm flipH="1">
            <a:off x="5268929" y="4723786"/>
            <a:ext cx="3897697" cy="839454"/>
          </a:xfrm>
          <a:custGeom>
            <a:avLst/>
            <a:gdLst/>
            <a:ahLst/>
            <a:cxnLst/>
            <a:rect l="l" t="t" r="r" b="b"/>
            <a:pathLst>
              <a:path w="121613" h="26192" fill="none" extrusionOk="0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17"/>
          <p:cNvSpPr/>
          <p:nvPr/>
        </p:nvSpPr>
        <p:spPr>
          <a:xfrm flipH="1">
            <a:off x="-1028171" y="17"/>
            <a:ext cx="1672497" cy="3121382"/>
          </a:xfrm>
          <a:custGeom>
            <a:avLst/>
            <a:gdLst/>
            <a:ahLst/>
            <a:cxnLst/>
            <a:rect l="l" t="t" r="r" b="b"/>
            <a:pathLst>
              <a:path w="52184" h="97391" fill="none" extrusionOk="0">
                <a:moveTo>
                  <a:pt x="1" y="1"/>
                </a:moveTo>
                <a:lnTo>
                  <a:pt x="1" y="97390"/>
                </a:lnTo>
                <a:lnTo>
                  <a:pt x="52184" y="9739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17"/>
          <p:cNvSpPr/>
          <p:nvPr/>
        </p:nvSpPr>
        <p:spPr>
          <a:xfrm flipH="1">
            <a:off x="6845372" y="-248283"/>
            <a:ext cx="2321253" cy="692697"/>
          </a:xfrm>
          <a:custGeom>
            <a:avLst/>
            <a:gdLst/>
            <a:ahLst/>
            <a:cxnLst/>
            <a:rect l="l" t="t" r="r" b="b"/>
            <a:pathLst>
              <a:path w="72426" h="21613" fill="none" extrusionOk="0">
                <a:moveTo>
                  <a:pt x="0" y="21613"/>
                </a:moveTo>
                <a:lnTo>
                  <a:pt x="72425" y="21613"/>
                </a:lnTo>
                <a:lnTo>
                  <a:pt x="72425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8"/>
          <p:cNvSpPr txBox="1">
            <a:spLocks noGrp="1"/>
          </p:cNvSpPr>
          <p:nvPr>
            <p:ph type="subTitle" idx="1"/>
          </p:nvPr>
        </p:nvSpPr>
        <p:spPr>
          <a:xfrm>
            <a:off x="5122550" y="3079550"/>
            <a:ext cx="26385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18"/>
          <p:cNvSpPr txBox="1">
            <a:spLocks noGrp="1"/>
          </p:cNvSpPr>
          <p:nvPr>
            <p:ph type="title"/>
          </p:nvPr>
        </p:nvSpPr>
        <p:spPr>
          <a:xfrm>
            <a:off x="5122550" y="883700"/>
            <a:ext cx="2638500" cy="23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18"/>
          <p:cNvSpPr>
            <a:spLocks noGrp="1"/>
          </p:cNvSpPr>
          <p:nvPr>
            <p:ph type="pic" idx="2"/>
          </p:nvPr>
        </p:nvSpPr>
        <p:spPr>
          <a:xfrm>
            <a:off x="1265350" y="974650"/>
            <a:ext cx="3267900" cy="3267900"/>
          </a:xfrm>
          <a:prstGeom prst="rect">
            <a:avLst/>
          </a:prstGeom>
          <a:noFill/>
          <a:ln>
            <a:noFill/>
          </a:ln>
        </p:spPr>
      </p:sp>
      <p:sp>
        <p:nvSpPr>
          <p:cNvPr id="729" name="Google Shape;729;p18"/>
          <p:cNvSpPr/>
          <p:nvPr/>
        </p:nvSpPr>
        <p:spPr>
          <a:xfrm rot="10800000" flipH="1">
            <a:off x="-6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18"/>
          <p:cNvSpPr/>
          <p:nvPr/>
        </p:nvSpPr>
        <p:spPr>
          <a:xfrm rot="10800000" flipH="1">
            <a:off x="8" y="4692664"/>
            <a:ext cx="2977156" cy="57816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18"/>
          <p:cNvSpPr/>
          <p:nvPr/>
        </p:nvSpPr>
        <p:spPr>
          <a:xfrm rot="10800000" flipH="1">
            <a:off x="0" y="1099235"/>
            <a:ext cx="577789" cy="3140432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18"/>
          <p:cNvSpPr/>
          <p:nvPr/>
        </p:nvSpPr>
        <p:spPr>
          <a:xfrm rot="10800000">
            <a:off x="8685500" y="1898454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3" name="Google Shape;733;p18"/>
          <p:cNvGrpSpPr/>
          <p:nvPr/>
        </p:nvGrpSpPr>
        <p:grpSpPr>
          <a:xfrm rot="10800000" flipH="1">
            <a:off x="7600936" y="4786618"/>
            <a:ext cx="1422164" cy="425775"/>
            <a:chOff x="7459810" y="1126912"/>
            <a:chExt cx="1422164" cy="425775"/>
          </a:xfrm>
        </p:grpSpPr>
        <p:sp>
          <p:nvSpPr>
            <p:cNvPr id="734" name="Google Shape;734;p18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18"/>
          <p:cNvGrpSpPr/>
          <p:nvPr/>
        </p:nvGrpSpPr>
        <p:grpSpPr>
          <a:xfrm rot="10800000">
            <a:off x="8568622" y="2391043"/>
            <a:ext cx="426095" cy="1195007"/>
            <a:chOff x="268563" y="1557235"/>
            <a:chExt cx="426095" cy="1195007"/>
          </a:xfrm>
        </p:grpSpPr>
        <p:sp>
          <p:nvSpPr>
            <p:cNvPr id="756" name="Google Shape;756;p18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8"/>
          <p:cNvGrpSpPr/>
          <p:nvPr/>
        </p:nvGrpSpPr>
        <p:grpSpPr>
          <a:xfrm rot="10800000" flipH="1">
            <a:off x="8536915" y="-96691"/>
            <a:ext cx="609243" cy="513505"/>
            <a:chOff x="4534959" y="3244799"/>
            <a:chExt cx="609243" cy="513505"/>
          </a:xfrm>
        </p:grpSpPr>
        <p:sp>
          <p:nvSpPr>
            <p:cNvPr id="775" name="Google Shape;775;p18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9"/>
          <p:cNvSpPr txBox="1">
            <a:spLocks noGrp="1"/>
          </p:cNvSpPr>
          <p:nvPr>
            <p:ph type="subTitle" idx="1"/>
          </p:nvPr>
        </p:nvSpPr>
        <p:spPr>
          <a:xfrm>
            <a:off x="5053899" y="2204650"/>
            <a:ext cx="3044700" cy="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19"/>
          <p:cNvSpPr txBox="1">
            <a:spLocks noGrp="1"/>
          </p:cNvSpPr>
          <p:nvPr>
            <p:ph type="title"/>
          </p:nvPr>
        </p:nvSpPr>
        <p:spPr>
          <a:xfrm>
            <a:off x="5053899" y="1521250"/>
            <a:ext cx="30447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90" name="Google Shape;790;p19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791" name="Google Shape;791;p19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9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9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9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9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9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9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9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9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9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9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9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9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9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9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19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813" name="Google Shape;813;p19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9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9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9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9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9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9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9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9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9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9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19"/>
          <p:cNvSpPr/>
          <p:nvPr/>
        </p:nvSpPr>
        <p:spPr>
          <a:xfrm rot="5400000" flipH="1">
            <a:off x="-728393" y="2314857"/>
            <a:ext cx="1793990" cy="480947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19"/>
          <p:cNvSpPr/>
          <p:nvPr/>
        </p:nvSpPr>
        <p:spPr>
          <a:xfrm rot="10800000">
            <a:off x="8428922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9"/>
          <p:cNvSpPr/>
          <p:nvPr/>
        </p:nvSpPr>
        <p:spPr>
          <a:xfrm rot="10800000">
            <a:off x="6164569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0"/>
          <p:cNvSpPr txBox="1">
            <a:spLocks noGrp="1"/>
          </p:cNvSpPr>
          <p:nvPr>
            <p:ph type="subTitle" idx="1"/>
          </p:nvPr>
        </p:nvSpPr>
        <p:spPr>
          <a:xfrm>
            <a:off x="1154825" y="2443164"/>
            <a:ext cx="2935200" cy="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20"/>
          <p:cNvSpPr txBox="1">
            <a:spLocks noGrp="1"/>
          </p:cNvSpPr>
          <p:nvPr>
            <p:ph type="title"/>
          </p:nvPr>
        </p:nvSpPr>
        <p:spPr>
          <a:xfrm>
            <a:off x="1154825" y="1759775"/>
            <a:ext cx="29352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0"/>
          <p:cNvSpPr/>
          <p:nvPr/>
        </p:nvSpPr>
        <p:spPr>
          <a:xfrm rot="10800000" flipH="1">
            <a:off x="-6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0"/>
          <p:cNvSpPr/>
          <p:nvPr/>
        </p:nvSpPr>
        <p:spPr>
          <a:xfrm rot="10800000" flipH="1">
            <a:off x="8" y="4692664"/>
            <a:ext cx="2977156" cy="57816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0"/>
          <p:cNvSpPr/>
          <p:nvPr/>
        </p:nvSpPr>
        <p:spPr>
          <a:xfrm rot="10800000">
            <a:off x="8685500" y="1898454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4" name="Google Shape;834;p20"/>
          <p:cNvGrpSpPr/>
          <p:nvPr/>
        </p:nvGrpSpPr>
        <p:grpSpPr>
          <a:xfrm rot="10800000" flipH="1">
            <a:off x="7600936" y="4786618"/>
            <a:ext cx="1422164" cy="425775"/>
            <a:chOff x="7459810" y="1126912"/>
            <a:chExt cx="1422164" cy="425775"/>
          </a:xfrm>
        </p:grpSpPr>
        <p:sp>
          <p:nvSpPr>
            <p:cNvPr id="835" name="Google Shape;835;p20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0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0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0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0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0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0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0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20"/>
          <p:cNvGrpSpPr/>
          <p:nvPr/>
        </p:nvGrpSpPr>
        <p:grpSpPr>
          <a:xfrm rot="10800000">
            <a:off x="8568622" y="2391043"/>
            <a:ext cx="426095" cy="1195007"/>
            <a:chOff x="268563" y="1557235"/>
            <a:chExt cx="426095" cy="1195007"/>
          </a:xfrm>
        </p:grpSpPr>
        <p:sp>
          <p:nvSpPr>
            <p:cNvPr id="857" name="Google Shape;857;p20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20"/>
          <p:cNvGrpSpPr/>
          <p:nvPr/>
        </p:nvGrpSpPr>
        <p:grpSpPr>
          <a:xfrm rot="10800000" flipH="1">
            <a:off x="8536915" y="-96691"/>
            <a:ext cx="609243" cy="513505"/>
            <a:chOff x="4534959" y="3244799"/>
            <a:chExt cx="609243" cy="513505"/>
          </a:xfrm>
        </p:grpSpPr>
        <p:sp>
          <p:nvSpPr>
            <p:cNvPr id="876" name="Google Shape;876;p20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20"/>
          <p:cNvSpPr/>
          <p:nvPr/>
        </p:nvSpPr>
        <p:spPr>
          <a:xfrm rot="10800000" flipH="1">
            <a:off x="0" y="1099235"/>
            <a:ext cx="577789" cy="3140432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163049" y="2393850"/>
            <a:ext cx="44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1163038" y="1117000"/>
            <a:ext cx="1038300" cy="103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1163049" y="3235650"/>
            <a:ext cx="4417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0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0" y="-84130"/>
            <a:ext cx="2977156" cy="53469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8539349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3539175" y="450568"/>
            <a:ext cx="5604730" cy="32"/>
          </a:xfrm>
          <a:custGeom>
            <a:avLst/>
            <a:gdLst/>
            <a:ahLst/>
            <a:cxnLst/>
            <a:rect l="l" t="t" r="r" b="b"/>
            <a:pathLst>
              <a:path w="257748" h="1" fill="none" extrusionOk="0">
                <a:moveTo>
                  <a:pt x="0" y="0"/>
                </a:moveTo>
                <a:lnTo>
                  <a:pt x="257747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1903538" y="4783984"/>
            <a:ext cx="847546" cy="183756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-117131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8782570" y="2384150"/>
            <a:ext cx="417602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3539178" y="-32"/>
            <a:ext cx="3019148" cy="140035"/>
          </a:xfrm>
          <a:custGeom>
            <a:avLst/>
            <a:gdLst/>
            <a:ahLst/>
            <a:cxnLst/>
            <a:rect l="l" t="t" r="r" b="b"/>
            <a:pathLst>
              <a:path w="94260" h="4372" fill="none" extrusionOk="0">
                <a:moveTo>
                  <a:pt x="0" y="0"/>
                </a:moveTo>
                <a:lnTo>
                  <a:pt x="0" y="4371"/>
                </a:lnTo>
                <a:lnTo>
                  <a:pt x="94260" y="4371"/>
                </a:lnTo>
                <a:lnTo>
                  <a:pt x="9426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55" name="Google Shape;55;p3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151440" y="1557235"/>
            <a:ext cx="426095" cy="1195007"/>
            <a:chOff x="268563" y="1557235"/>
            <a:chExt cx="426095" cy="1195007"/>
          </a:xfrm>
        </p:grpSpPr>
        <p:sp>
          <p:nvSpPr>
            <p:cNvPr id="77" name="Google Shape;77;p3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021169" y="4518483"/>
            <a:ext cx="1995753" cy="405561"/>
            <a:chOff x="7021169" y="4518483"/>
            <a:chExt cx="1995753" cy="405561"/>
          </a:xfrm>
        </p:grpSpPr>
        <p:sp>
          <p:nvSpPr>
            <p:cNvPr id="96" name="Google Shape;96;p3"/>
            <p:cNvSpPr/>
            <p:nvPr/>
          </p:nvSpPr>
          <p:spPr>
            <a:xfrm flipH="1">
              <a:off x="7021169" y="4518483"/>
              <a:ext cx="99259" cy="99227"/>
            </a:xfrm>
            <a:custGeom>
              <a:avLst/>
              <a:gdLst/>
              <a:ahLst/>
              <a:cxnLst/>
              <a:rect l="l" t="t" r="r" b="b"/>
              <a:pathLst>
                <a:path w="3097" h="3096" extrusionOk="0">
                  <a:moveTo>
                    <a:pt x="1" y="0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flipH="1">
              <a:off x="7400673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7779696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flipH="1">
              <a:off x="8159168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flipH="1">
              <a:off x="8538192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8917664" y="4518483"/>
              <a:ext cx="99259" cy="99227"/>
            </a:xfrm>
            <a:custGeom>
              <a:avLst/>
              <a:gdLst/>
              <a:ahLst/>
              <a:cxnLst/>
              <a:rect l="l" t="t" r="r" b="b"/>
              <a:pathLst>
                <a:path w="3097" h="3096" extrusionOk="0">
                  <a:moveTo>
                    <a:pt x="1" y="0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>
              <a:off x="7021169" y="4824785"/>
              <a:ext cx="99259" cy="99259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7400673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7779696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flipH="1">
              <a:off x="8159168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flipH="1">
              <a:off x="8538192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flipH="1">
              <a:off x="8917664" y="4824785"/>
              <a:ext cx="99259" cy="99259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3"/>
          <p:cNvSpPr/>
          <p:nvPr/>
        </p:nvSpPr>
        <p:spPr>
          <a:xfrm flipH="1">
            <a:off x="5246304" y="4723786"/>
            <a:ext cx="3897697" cy="839454"/>
          </a:xfrm>
          <a:custGeom>
            <a:avLst/>
            <a:gdLst/>
            <a:ahLst/>
            <a:cxnLst/>
            <a:rect l="l" t="t" r="r" b="b"/>
            <a:pathLst>
              <a:path w="121613" h="26192" fill="none" extrusionOk="0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21"/>
          <p:cNvSpPr txBox="1">
            <a:spLocks noGrp="1"/>
          </p:cNvSpPr>
          <p:nvPr>
            <p:ph type="subTitle" idx="1"/>
          </p:nvPr>
        </p:nvSpPr>
        <p:spPr>
          <a:xfrm>
            <a:off x="3420550" y="2547600"/>
            <a:ext cx="4540200" cy="10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1" name="Google Shape;891;p21"/>
          <p:cNvSpPr txBox="1">
            <a:spLocks noGrp="1"/>
          </p:cNvSpPr>
          <p:nvPr>
            <p:ph type="title"/>
          </p:nvPr>
        </p:nvSpPr>
        <p:spPr>
          <a:xfrm>
            <a:off x="3420550" y="1864200"/>
            <a:ext cx="45402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2" name="Google Shape;892;p21"/>
          <p:cNvSpPr/>
          <p:nvPr/>
        </p:nvSpPr>
        <p:spPr>
          <a:xfrm flipH="1">
            <a:off x="8419476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1"/>
          <p:cNvSpPr/>
          <p:nvPr/>
        </p:nvSpPr>
        <p:spPr>
          <a:xfrm flipH="1">
            <a:off x="6166836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1"/>
          <p:cNvSpPr/>
          <p:nvPr/>
        </p:nvSpPr>
        <p:spPr>
          <a:xfrm flipH="1">
            <a:off x="-6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1"/>
          <p:cNvSpPr/>
          <p:nvPr/>
        </p:nvSpPr>
        <p:spPr>
          <a:xfrm flipH="1">
            <a:off x="8673884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1"/>
          <p:cNvSpPr/>
          <p:nvPr/>
        </p:nvSpPr>
        <p:spPr>
          <a:xfrm flipH="1">
            <a:off x="-9181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21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898" name="Google Shape;898;p21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21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920" name="Google Shape;920;p21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4" name="Google Shape;934;p22"/>
          <p:cNvSpPr/>
          <p:nvPr/>
        </p:nvSpPr>
        <p:spPr>
          <a:xfrm flipH="1">
            <a:off x="8419476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22"/>
          <p:cNvSpPr/>
          <p:nvPr/>
        </p:nvSpPr>
        <p:spPr>
          <a:xfrm flipH="1">
            <a:off x="6166836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22"/>
          <p:cNvSpPr/>
          <p:nvPr/>
        </p:nvSpPr>
        <p:spPr>
          <a:xfrm flipH="1">
            <a:off x="-6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22"/>
          <p:cNvSpPr/>
          <p:nvPr/>
        </p:nvSpPr>
        <p:spPr>
          <a:xfrm flipH="1">
            <a:off x="8673884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22"/>
          <p:cNvSpPr/>
          <p:nvPr/>
        </p:nvSpPr>
        <p:spPr>
          <a:xfrm flipH="1">
            <a:off x="-9181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9" name="Google Shape;939;p22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940" name="Google Shape;940;p22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2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2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2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2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2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22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962" name="Google Shape;962;p22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2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2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2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23"/>
          <p:cNvSpPr/>
          <p:nvPr/>
        </p:nvSpPr>
        <p:spPr>
          <a:xfrm>
            <a:off x="0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3"/>
          <p:cNvSpPr/>
          <p:nvPr/>
        </p:nvSpPr>
        <p:spPr>
          <a:xfrm>
            <a:off x="0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3"/>
          <p:cNvSpPr/>
          <p:nvPr/>
        </p:nvSpPr>
        <p:spPr>
          <a:xfrm>
            <a:off x="8539349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3"/>
          <p:cNvSpPr/>
          <p:nvPr/>
        </p:nvSpPr>
        <p:spPr>
          <a:xfrm>
            <a:off x="-117131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23"/>
          <p:cNvSpPr/>
          <p:nvPr/>
        </p:nvSpPr>
        <p:spPr>
          <a:xfrm>
            <a:off x="8841360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982" name="Google Shape;982;p23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3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3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1004" name="Google Shape;1004;p23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4"/>
          <p:cNvSpPr txBox="1">
            <a:spLocks noGrp="1"/>
          </p:cNvSpPr>
          <p:nvPr>
            <p:ph type="subTitle" idx="1"/>
          </p:nvPr>
        </p:nvSpPr>
        <p:spPr>
          <a:xfrm>
            <a:off x="836075" y="2691825"/>
            <a:ext cx="21042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8" name="Google Shape;1018;p24"/>
          <p:cNvSpPr txBox="1">
            <a:spLocks noGrp="1"/>
          </p:cNvSpPr>
          <p:nvPr>
            <p:ph type="subTitle" idx="2"/>
          </p:nvPr>
        </p:nvSpPr>
        <p:spPr>
          <a:xfrm>
            <a:off x="836075" y="3222225"/>
            <a:ext cx="21042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9" name="Google Shape;1019;p24"/>
          <p:cNvSpPr txBox="1">
            <a:spLocks noGrp="1"/>
          </p:cNvSpPr>
          <p:nvPr>
            <p:ph type="subTitle" idx="3"/>
          </p:nvPr>
        </p:nvSpPr>
        <p:spPr>
          <a:xfrm>
            <a:off x="3519900" y="3222225"/>
            <a:ext cx="21042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0" name="Google Shape;1020;p24"/>
          <p:cNvSpPr txBox="1">
            <a:spLocks noGrp="1"/>
          </p:cNvSpPr>
          <p:nvPr>
            <p:ph type="subTitle" idx="4"/>
          </p:nvPr>
        </p:nvSpPr>
        <p:spPr>
          <a:xfrm>
            <a:off x="6203700" y="3222225"/>
            <a:ext cx="21042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2" name="Google Shape;1022;p24"/>
          <p:cNvSpPr txBox="1">
            <a:spLocks noGrp="1"/>
          </p:cNvSpPr>
          <p:nvPr>
            <p:ph type="subTitle" idx="5"/>
          </p:nvPr>
        </p:nvSpPr>
        <p:spPr>
          <a:xfrm>
            <a:off x="3519900" y="2691825"/>
            <a:ext cx="21042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3" name="Google Shape;1023;p24"/>
          <p:cNvSpPr txBox="1">
            <a:spLocks noGrp="1"/>
          </p:cNvSpPr>
          <p:nvPr>
            <p:ph type="subTitle" idx="6"/>
          </p:nvPr>
        </p:nvSpPr>
        <p:spPr>
          <a:xfrm>
            <a:off x="6203700" y="2691825"/>
            <a:ext cx="21042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4" name="Google Shape;1024;p24"/>
          <p:cNvSpPr/>
          <p:nvPr/>
        </p:nvSpPr>
        <p:spPr>
          <a:xfrm flipH="1">
            <a:off x="8431091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24"/>
          <p:cNvSpPr/>
          <p:nvPr/>
        </p:nvSpPr>
        <p:spPr>
          <a:xfrm flipH="1">
            <a:off x="6169019" y="-62905"/>
            <a:ext cx="2977156" cy="51352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24"/>
          <p:cNvSpPr/>
          <p:nvPr/>
        </p:nvSpPr>
        <p:spPr>
          <a:xfrm flipH="1">
            <a:off x="2434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24"/>
          <p:cNvSpPr/>
          <p:nvPr/>
        </p:nvSpPr>
        <p:spPr>
          <a:xfrm flipH="1">
            <a:off x="8685500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24"/>
          <p:cNvSpPr/>
          <p:nvPr/>
        </p:nvSpPr>
        <p:spPr>
          <a:xfrm flipH="1">
            <a:off x="2434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9" name="Google Shape;1029;p24"/>
          <p:cNvGrpSpPr/>
          <p:nvPr/>
        </p:nvGrpSpPr>
        <p:grpSpPr>
          <a:xfrm flipH="1">
            <a:off x="123058" y="-69083"/>
            <a:ext cx="1422164" cy="425775"/>
            <a:chOff x="7459810" y="1126912"/>
            <a:chExt cx="1422164" cy="425775"/>
          </a:xfrm>
        </p:grpSpPr>
        <p:sp>
          <p:nvSpPr>
            <p:cNvPr id="1030" name="Google Shape;1030;p24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24"/>
          <p:cNvGrpSpPr/>
          <p:nvPr/>
        </p:nvGrpSpPr>
        <p:grpSpPr>
          <a:xfrm flipH="1">
            <a:off x="8568622" y="1557235"/>
            <a:ext cx="426095" cy="1195007"/>
            <a:chOff x="268563" y="1557235"/>
            <a:chExt cx="426095" cy="1195007"/>
          </a:xfrm>
        </p:grpSpPr>
        <p:sp>
          <p:nvSpPr>
            <p:cNvPr id="1052" name="Google Shape;1052;p24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24"/>
          <p:cNvGrpSpPr/>
          <p:nvPr/>
        </p:nvGrpSpPr>
        <p:grpSpPr>
          <a:xfrm flipH="1">
            <a:off x="-6" y="4351749"/>
            <a:ext cx="609243" cy="513505"/>
            <a:chOff x="4534959" y="3244799"/>
            <a:chExt cx="609243" cy="513505"/>
          </a:xfrm>
        </p:grpSpPr>
        <p:sp>
          <p:nvSpPr>
            <p:cNvPr id="1071" name="Google Shape;1071;p24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5" name="Google Shape;1085;p25"/>
          <p:cNvSpPr txBox="1">
            <a:spLocks noGrp="1"/>
          </p:cNvSpPr>
          <p:nvPr>
            <p:ph type="subTitle" idx="1"/>
          </p:nvPr>
        </p:nvSpPr>
        <p:spPr>
          <a:xfrm>
            <a:off x="720000" y="3202017"/>
            <a:ext cx="2336400" cy="52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6" name="Google Shape;1086;p25"/>
          <p:cNvSpPr txBox="1">
            <a:spLocks noGrp="1"/>
          </p:cNvSpPr>
          <p:nvPr>
            <p:ph type="subTitle" idx="2"/>
          </p:nvPr>
        </p:nvSpPr>
        <p:spPr>
          <a:xfrm>
            <a:off x="720000" y="3727942"/>
            <a:ext cx="23364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7" name="Google Shape;1087;p25"/>
          <p:cNvSpPr txBox="1">
            <a:spLocks noGrp="1"/>
          </p:cNvSpPr>
          <p:nvPr>
            <p:ph type="subTitle" idx="3"/>
          </p:nvPr>
        </p:nvSpPr>
        <p:spPr>
          <a:xfrm>
            <a:off x="3403800" y="3727942"/>
            <a:ext cx="23364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8" name="Google Shape;1088;p25"/>
          <p:cNvSpPr txBox="1">
            <a:spLocks noGrp="1"/>
          </p:cNvSpPr>
          <p:nvPr>
            <p:ph type="subTitle" idx="4"/>
          </p:nvPr>
        </p:nvSpPr>
        <p:spPr>
          <a:xfrm>
            <a:off x="6087600" y="3727942"/>
            <a:ext cx="23364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9" name="Google Shape;1089;p25"/>
          <p:cNvSpPr txBox="1">
            <a:spLocks noGrp="1"/>
          </p:cNvSpPr>
          <p:nvPr>
            <p:ph type="subTitle" idx="5"/>
          </p:nvPr>
        </p:nvSpPr>
        <p:spPr>
          <a:xfrm>
            <a:off x="3403800" y="3202017"/>
            <a:ext cx="2336400" cy="52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0" name="Google Shape;1090;p25"/>
          <p:cNvSpPr txBox="1">
            <a:spLocks noGrp="1"/>
          </p:cNvSpPr>
          <p:nvPr>
            <p:ph type="subTitle" idx="6"/>
          </p:nvPr>
        </p:nvSpPr>
        <p:spPr>
          <a:xfrm>
            <a:off x="6087600" y="3202017"/>
            <a:ext cx="2336400" cy="52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1" name="Google Shape;1091;p25"/>
          <p:cNvSpPr>
            <a:spLocks noGrp="1"/>
          </p:cNvSpPr>
          <p:nvPr>
            <p:ph type="pic" idx="7"/>
          </p:nvPr>
        </p:nvSpPr>
        <p:spPr>
          <a:xfrm>
            <a:off x="1048200" y="1520888"/>
            <a:ext cx="1680000" cy="168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92" name="Google Shape;1092;p25"/>
          <p:cNvSpPr>
            <a:spLocks noGrp="1"/>
          </p:cNvSpPr>
          <p:nvPr>
            <p:ph type="pic" idx="8"/>
          </p:nvPr>
        </p:nvSpPr>
        <p:spPr>
          <a:xfrm>
            <a:off x="3732000" y="1520888"/>
            <a:ext cx="1680000" cy="168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93" name="Google Shape;1093;p25"/>
          <p:cNvSpPr>
            <a:spLocks noGrp="1"/>
          </p:cNvSpPr>
          <p:nvPr>
            <p:ph type="pic" idx="9"/>
          </p:nvPr>
        </p:nvSpPr>
        <p:spPr>
          <a:xfrm>
            <a:off x="6415800" y="1520888"/>
            <a:ext cx="1680000" cy="168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"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26"/>
          <p:cNvSpPr txBox="1">
            <a:spLocks noGrp="1"/>
          </p:cNvSpPr>
          <p:nvPr>
            <p:ph type="subTitle" idx="1"/>
          </p:nvPr>
        </p:nvSpPr>
        <p:spPr>
          <a:xfrm>
            <a:off x="1727900" y="3538700"/>
            <a:ext cx="67011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7" name="Google Shape;1097;p26"/>
          <p:cNvSpPr txBox="1">
            <a:spLocks noGrp="1"/>
          </p:cNvSpPr>
          <p:nvPr>
            <p:ph type="subTitle" idx="2"/>
          </p:nvPr>
        </p:nvSpPr>
        <p:spPr>
          <a:xfrm>
            <a:off x="1727900" y="4069100"/>
            <a:ext cx="67011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8" name="Google Shape;1098;p26"/>
          <p:cNvSpPr txBox="1">
            <a:spLocks noGrp="1"/>
          </p:cNvSpPr>
          <p:nvPr>
            <p:ph type="subTitle" idx="3"/>
          </p:nvPr>
        </p:nvSpPr>
        <p:spPr>
          <a:xfrm>
            <a:off x="1727900" y="2365750"/>
            <a:ext cx="67011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9" name="Google Shape;1099;p26"/>
          <p:cNvSpPr txBox="1">
            <a:spLocks noGrp="1"/>
          </p:cNvSpPr>
          <p:nvPr>
            <p:ph type="subTitle" idx="4"/>
          </p:nvPr>
        </p:nvSpPr>
        <p:spPr>
          <a:xfrm>
            <a:off x="1727900" y="2896150"/>
            <a:ext cx="67011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0" name="Google Shape;1100;p26"/>
          <p:cNvSpPr txBox="1">
            <a:spLocks noGrp="1"/>
          </p:cNvSpPr>
          <p:nvPr>
            <p:ph type="subTitle" idx="5"/>
          </p:nvPr>
        </p:nvSpPr>
        <p:spPr>
          <a:xfrm>
            <a:off x="1727900" y="1183800"/>
            <a:ext cx="67011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1" name="Google Shape;1101;p26"/>
          <p:cNvSpPr txBox="1">
            <a:spLocks noGrp="1"/>
          </p:cNvSpPr>
          <p:nvPr>
            <p:ph type="subTitle" idx="6"/>
          </p:nvPr>
        </p:nvSpPr>
        <p:spPr>
          <a:xfrm>
            <a:off x="1727900" y="1723200"/>
            <a:ext cx="67011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02" name="Google Shape;1102;p26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1103" name="Google Shape;1103;p26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26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1125" name="Google Shape;1125;p26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7" name="Google Shape;1137;p26"/>
          <p:cNvSpPr/>
          <p:nvPr/>
        </p:nvSpPr>
        <p:spPr>
          <a:xfrm rot="5400000" flipH="1">
            <a:off x="-728393" y="2314857"/>
            <a:ext cx="1793990" cy="480947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26"/>
          <p:cNvSpPr/>
          <p:nvPr/>
        </p:nvSpPr>
        <p:spPr>
          <a:xfrm rot="10800000">
            <a:off x="8428922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26"/>
          <p:cNvSpPr/>
          <p:nvPr/>
        </p:nvSpPr>
        <p:spPr>
          <a:xfrm rot="10800000">
            <a:off x="6164569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0" name="Google Shape;1140;p26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1141" name="Google Shape;1141;p26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7"/>
          <p:cNvSpPr txBox="1">
            <a:spLocks noGrp="1"/>
          </p:cNvSpPr>
          <p:nvPr>
            <p:ph type="subTitle" idx="1"/>
          </p:nvPr>
        </p:nvSpPr>
        <p:spPr>
          <a:xfrm>
            <a:off x="1368549" y="1738975"/>
            <a:ext cx="25218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1" name="Google Shape;1161;p27"/>
          <p:cNvSpPr txBox="1">
            <a:spLocks noGrp="1"/>
          </p:cNvSpPr>
          <p:nvPr>
            <p:ph type="subTitle" idx="2"/>
          </p:nvPr>
        </p:nvSpPr>
        <p:spPr>
          <a:xfrm>
            <a:off x="1368549" y="2269375"/>
            <a:ext cx="2521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27"/>
          <p:cNvSpPr txBox="1">
            <a:spLocks noGrp="1"/>
          </p:cNvSpPr>
          <p:nvPr>
            <p:ph type="subTitle" idx="3"/>
          </p:nvPr>
        </p:nvSpPr>
        <p:spPr>
          <a:xfrm>
            <a:off x="5253716" y="2269375"/>
            <a:ext cx="2521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3" name="Google Shape;1163;p27"/>
          <p:cNvSpPr txBox="1">
            <a:spLocks noGrp="1"/>
          </p:cNvSpPr>
          <p:nvPr>
            <p:ph type="subTitle" idx="4"/>
          </p:nvPr>
        </p:nvSpPr>
        <p:spPr>
          <a:xfrm>
            <a:off x="1368549" y="3659300"/>
            <a:ext cx="2521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4" name="Google Shape;1164;p27"/>
          <p:cNvSpPr txBox="1">
            <a:spLocks noGrp="1"/>
          </p:cNvSpPr>
          <p:nvPr>
            <p:ph type="subTitle" idx="5"/>
          </p:nvPr>
        </p:nvSpPr>
        <p:spPr>
          <a:xfrm>
            <a:off x="5253716" y="3659300"/>
            <a:ext cx="2521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5" name="Google Shape;116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7"/>
          <p:cNvSpPr txBox="1">
            <a:spLocks noGrp="1"/>
          </p:cNvSpPr>
          <p:nvPr>
            <p:ph type="subTitle" idx="6"/>
          </p:nvPr>
        </p:nvSpPr>
        <p:spPr>
          <a:xfrm>
            <a:off x="1368560" y="3128900"/>
            <a:ext cx="25218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7" name="Google Shape;1167;p27"/>
          <p:cNvSpPr txBox="1">
            <a:spLocks noGrp="1"/>
          </p:cNvSpPr>
          <p:nvPr>
            <p:ph type="subTitle" idx="7"/>
          </p:nvPr>
        </p:nvSpPr>
        <p:spPr>
          <a:xfrm>
            <a:off x="5253712" y="1738975"/>
            <a:ext cx="25218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8" name="Google Shape;1168;p27"/>
          <p:cNvSpPr txBox="1">
            <a:spLocks noGrp="1"/>
          </p:cNvSpPr>
          <p:nvPr>
            <p:ph type="subTitle" idx="8"/>
          </p:nvPr>
        </p:nvSpPr>
        <p:spPr>
          <a:xfrm>
            <a:off x="5253723" y="3128900"/>
            <a:ext cx="25218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9" name="Google Shape;1169;p27"/>
          <p:cNvSpPr/>
          <p:nvPr/>
        </p:nvSpPr>
        <p:spPr>
          <a:xfrm rot="10800000" flipH="1">
            <a:off x="-6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27"/>
          <p:cNvSpPr/>
          <p:nvPr/>
        </p:nvSpPr>
        <p:spPr>
          <a:xfrm rot="10800000" flipH="1">
            <a:off x="8" y="4692664"/>
            <a:ext cx="2977156" cy="57816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27"/>
          <p:cNvSpPr/>
          <p:nvPr/>
        </p:nvSpPr>
        <p:spPr>
          <a:xfrm rot="10800000" flipH="1">
            <a:off x="0" y="1099235"/>
            <a:ext cx="577789" cy="3140432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27"/>
          <p:cNvSpPr/>
          <p:nvPr/>
        </p:nvSpPr>
        <p:spPr>
          <a:xfrm rot="10800000">
            <a:off x="8685500" y="1898454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3" name="Google Shape;1173;p27"/>
          <p:cNvGrpSpPr/>
          <p:nvPr/>
        </p:nvGrpSpPr>
        <p:grpSpPr>
          <a:xfrm rot="10800000" flipH="1">
            <a:off x="7600936" y="4786618"/>
            <a:ext cx="1422164" cy="425775"/>
            <a:chOff x="7459810" y="1126912"/>
            <a:chExt cx="1422164" cy="425775"/>
          </a:xfrm>
        </p:grpSpPr>
        <p:sp>
          <p:nvSpPr>
            <p:cNvPr id="1174" name="Google Shape;1174;p27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7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7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7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7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7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7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7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7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7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7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7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7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7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7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5" name="Google Shape;1195;p27"/>
          <p:cNvGrpSpPr/>
          <p:nvPr/>
        </p:nvGrpSpPr>
        <p:grpSpPr>
          <a:xfrm rot="10800000">
            <a:off x="8568622" y="2391043"/>
            <a:ext cx="426095" cy="1195007"/>
            <a:chOff x="268563" y="1557235"/>
            <a:chExt cx="426095" cy="1195007"/>
          </a:xfrm>
        </p:grpSpPr>
        <p:sp>
          <p:nvSpPr>
            <p:cNvPr id="1196" name="Google Shape;1196;p27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7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7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7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7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7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27"/>
          <p:cNvGrpSpPr/>
          <p:nvPr/>
        </p:nvGrpSpPr>
        <p:grpSpPr>
          <a:xfrm rot="10800000" flipH="1">
            <a:off x="8536915" y="-96691"/>
            <a:ext cx="609243" cy="513505"/>
            <a:chOff x="4534959" y="3244799"/>
            <a:chExt cx="609243" cy="513505"/>
          </a:xfrm>
        </p:grpSpPr>
        <p:sp>
          <p:nvSpPr>
            <p:cNvPr id="1215" name="Google Shape;1215;p27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1"/>
          </p:nvPr>
        </p:nvSpPr>
        <p:spPr>
          <a:xfrm>
            <a:off x="720000" y="2196473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0" name="Google Shape;1230;p28"/>
          <p:cNvSpPr txBox="1">
            <a:spLocks noGrp="1"/>
          </p:cNvSpPr>
          <p:nvPr>
            <p:ph type="subTitle" idx="2"/>
          </p:nvPr>
        </p:nvSpPr>
        <p:spPr>
          <a:xfrm>
            <a:off x="3403800" y="2196473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28"/>
          <p:cNvSpPr txBox="1">
            <a:spLocks noGrp="1"/>
          </p:cNvSpPr>
          <p:nvPr>
            <p:ph type="subTitle" idx="3"/>
          </p:nvPr>
        </p:nvSpPr>
        <p:spPr>
          <a:xfrm>
            <a:off x="6087600" y="2196473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8"/>
          <p:cNvSpPr txBox="1">
            <a:spLocks noGrp="1"/>
          </p:cNvSpPr>
          <p:nvPr>
            <p:ph type="subTitle" idx="4"/>
          </p:nvPr>
        </p:nvSpPr>
        <p:spPr>
          <a:xfrm>
            <a:off x="720000" y="38511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28"/>
          <p:cNvSpPr txBox="1">
            <a:spLocks noGrp="1"/>
          </p:cNvSpPr>
          <p:nvPr>
            <p:ph type="subTitle" idx="5"/>
          </p:nvPr>
        </p:nvSpPr>
        <p:spPr>
          <a:xfrm>
            <a:off x="3403800" y="38511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8"/>
          <p:cNvSpPr txBox="1">
            <a:spLocks noGrp="1"/>
          </p:cNvSpPr>
          <p:nvPr>
            <p:ph type="subTitle" idx="6"/>
          </p:nvPr>
        </p:nvSpPr>
        <p:spPr>
          <a:xfrm>
            <a:off x="6087600" y="38511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8"/>
          <p:cNvSpPr txBox="1">
            <a:spLocks noGrp="1"/>
          </p:cNvSpPr>
          <p:nvPr>
            <p:ph type="subTitle" idx="7"/>
          </p:nvPr>
        </p:nvSpPr>
        <p:spPr>
          <a:xfrm>
            <a:off x="715100" y="1669525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6" name="Google Shape;1236;p28"/>
          <p:cNvSpPr txBox="1">
            <a:spLocks noGrp="1"/>
          </p:cNvSpPr>
          <p:nvPr>
            <p:ph type="subTitle" idx="8"/>
          </p:nvPr>
        </p:nvSpPr>
        <p:spPr>
          <a:xfrm>
            <a:off x="3403800" y="1669525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7" name="Google Shape;1237;p28"/>
          <p:cNvSpPr txBox="1">
            <a:spLocks noGrp="1"/>
          </p:cNvSpPr>
          <p:nvPr>
            <p:ph type="subTitle" idx="9"/>
          </p:nvPr>
        </p:nvSpPr>
        <p:spPr>
          <a:xfrm>
            <a:off x="6092500" y="1669525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8" name="Google Shape;1238;p28"/>
          <p:cNvSpPr txBox="1">
            <a:spLocks noGrp="1"/>
          </p:cNvSpPr>
          <p:nvPr>
            <p:ph type="subTitle" idx="13"/>
          </p:nvPr>
        </p:nvSpPr>
        <p:spPr>
          <a:xfrm>
            <a:off x="715100" y="3319500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9" name="Google Shape;1239;p28"/>
          <p:cNvSpPr txBox="1">
            <a:spLocks noGrp="1"/>
          </p:cNvSpPr>
          <p:nvPr>
            <p:ph type="subTitle" idx="14"/>
          </p:nvPr>
        </p:nvSpPr>
        <p:spPr>
          <a:xfrm>
            <a:off x="3403800" y="3319500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0" name="Google Shape;1240;p28"/>
          <p:cNvSpPr txBox="1">
            <a:spLocks noGrp="1"/>
          </p:cNvSpPr>
          <p:nvPr>
            <p:ph type="subTitle" idx="15"/>
          </p:nvPr>
        </p:nvSpPr>
        <p:spPr>
          <a:xfrm>
            <a:off x="6092500" y="3319500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1" name="Google Shape;1241;p28"/>
          <p:cNvSpPr/>
          <p:nvPr/>
        </p:nvSpPr>
        <p:spPr>
          <a:xfrm rot="10800000">
            <a:off x="8428922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28"/>
          <p:cNvSpPr/>
          <p:nvPr/>
        </p:nvSpPr>
        <p:spPr>
          <a:xfrm rot="10800000">
            <a:off x="6164569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28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1244" name="Google Shape;1244;p28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8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8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8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8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8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8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8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8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8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28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1263" name="Google Shape;1263;p28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8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8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1285" name="Google Shape;1285;p28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7" name="Google Shape;1297;p28"/>
          <p:cNvSpPr/>
          <p:nvPr/>
        </p:nvSpPr>
        <p:spPr>
          <a:xfrm rot="5400000" flipH="1">
            <a:off x="-728393" y="2314857"/>
            <a:ext cx="1793990" cy="480947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9"/>
          <p:cNvSpPr txBox="1">
            <a:spLocks noGrp="1"/>
          </p:cNvSpPr>
          <p:nvPr>
            <p:ph type="title" hasCustomPrompt="1"/>
          </p:nvPr>
        </p:nvSpPr>
        <p:spPr>
          <a:xfrm>
            <a:off x="3561700" y="540000"/>
            <a:ext cx="42576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00" name="Google Shape;1300;p29"/>
          <p:cNvSpPr txBox="1">
            <a:spLocks noGrp="1"/>
          </p:cNvSpPr>
          <p:nvPr>
            <p:ph type="subTitle" idx="1"/>
          </p:nvPr>
        </p:nvSpPr>
        <p:spPr>
          <a:xfrm>
            <a:off x="3561700" y="1246027"/>
            <a:ext cx="4257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1" name="Google Shape;1301;p29"/>
          <p:cNvSpPr txBox="1">
            <a:spLocks noGrp="1"/>
          </p:cNvSpPr>
          <p:nvPr>
            <p:ph type="title" idx="2" hasCustomPrompt="1"/>
          </p:nvPr>
        </p:nvSpPr>
        <p:spPr>
          <a:xfrm>
            <a:off x="3561700" y="1996142"/>
            <a:ext cx="42576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02" name="Google Shape;1302;p29"/>
          <p:cNvSpPr txBox="1">
            <a:spLocks noGrp="1"/>
          </p:cNvSpPr>
          <p:nvPr>
            <p:ph type="subTitle" idx="3"/>
          </p:nvPr>
        </p:nvSpPr>
        <p:spPr>
          <a:xfrm>
            <a:off x="3561700" y="2702169"/>
            <a:ext cx="4257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29"/>
          <p:cNvSpPr txBox="1">
            <a:spLocks noGrp="1"/>
          </p:cNvSpPr>
          <p:nvPr>
            <p:ph type="title" idx="4" hasCustomPrompt="1"/>
          </p:nvPr>
        </p:nvSpPr>
        <p:spPr>
          <a:xfrm>
            <a:off x="3561700" y="3452296"/>
            <a:ext cx="42576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04" name="Google Shape;1304;p29"/>
          <p:cNvSpPr txBox="1">
            <a:spLocks noGrp="1"/>
          </p:cNvSpPr>
          <p:nvPr>
            <p:ph type="subTitle" idx="5"/>
          </p:nvPr>
        </p:nvSpPr>
        <p:spPr>
          <a:xfrm>
            <a:off x="3561700" y="4158324"/>
            <a:ext cx="4257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5" name="Google Shape;1305;p29"/>
          <p:cNvSpPr/>
          <p:nvPr/>
        </p:nvSpPr>
        <p:spPr>
          <a:xfrm flipH="1">
            <a:off x="-6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29"/>
          <p:cNvSpPr/>
          <p:nvPr/>
        </p:nvSpPr>
        <p:spPr>
          <a:xfrm flipH="1">
            <a:off x="-9181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29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1308" name="Google Shape;1308;p29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9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9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9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9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9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9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9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9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9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9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9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9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9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9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9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9" name="Google Shape;1329;p29"/>
          <p:cNvSpPr/>
          <p:nvPr/>
        </p:nvSpPr>
        <p:spPr>
          <a:xfrm flipH="1">
            <a:off x="8419476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29"/>
          <p:cNvSpPr/>
          <p:nvPr/>
        </p:nvSpPr>
        <p:spPr>
          <a:xfrm flipH="1">
            <a:off x="6166836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29"/>
          <p:cNvSpPr/>
          <p:nvPr/>
        </p:nvSpPr>
        <p:spPr>
          <a:xfrm flipH="1">
            <a:off x="8673884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2" name="Google Shape;1332;p29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1333" name="Google Shape;1333;p29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9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9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9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9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9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9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9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9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9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9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9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0"/>
          <p:cNvSpPr txBox="1">
            <a:spLocks noGrp="1"/>
          </p:cNvSpPr>
          <p:nvPr>
            <p:ph type="title" hasCustomPrompt="1"/>
          </p:nvPr>
        </p:nvSpPr>
        <p:spPr>
          <a:xfrm>
            <a:off x="1245675" y="3118804"/>
            <a:ext cx="1285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7" name="Google Shape;1347;p30"/>
          <p:cNvSpPr txBox="1">
            <a:spLocks noGrp="1"/>
          </p:cNvSpPr>
          <p:nvPr>
            <p:ph type="subTitle" idx="1"/>
          </p:nvPr>
        </p:nvSpPr>
        <p:spPr>
          <a:xfrm>
            <a:off x="820475" y="1448979"/>
            <a:ext cx="21354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8" name="Google Shape;1348;p30"/>
          <p:cNvSpPr txBox="1">
            <a:spLocks noGrp="1"/>
          </p:cNvSpPr>
          <p:nvPr>
            <p:ph type="subTitle" idx="2"/>
          </p:nvPr>
        </p:nvSpPr>
        <p:spPr>
          <a:xfrm>
            <a:off x="820475" y="1979379"/>
            <a:ext cx="21354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9" name="Google Shape;1349;p30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30"/>
          <p:cNvSpPr txBox="1">
            <a:spLocks noGrp="1"/>
          </p:cNvSpPr>
          <p:nvPr>
            <p:ph type="title" idx="4" hasCustomPrompt="1"/>
          </p:nvPr>
        </p:nvSpPr>
        <p:spPr>
          <a:xfrm>
            <a:off x="3929550" y="3118804"/>
            <a:ext cx="12849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51" name="Google Shape;1351;p30"/>
          <p:cNvSpPr txBox="1">
            <a:spLocks noGrp="1"/>
          </p:cNvSpPr>
          <p:nvPr>
            <p:ph type="subTitle" idx="5"/>
          </p:nvPr>
        </p:nvSpPr>
        <p:spPr>
          <a:xfrm>
            <a:off x="3504300" y="1448979"/>
            <a:ext cx="21354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2" name="Google Shape;1352;p30"/>
          <p:cNvSpPr txBox="1">
            <a:spLocks noGrp="1"/>
          </p:cNvSpPr>
          <p:nvPr>
            <p:ph type="subTitle" idx="6"/>
          </p:nvPr>
        </p:nvSpPr>
        <p:spPr>
          <a:xfrm>
            <a:off x="3504300" y="1979379"/>
            <a:ext cx="21354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3" name="Google Shape;1353;p30"/>
          <p:cNvSpPr txBox="1">
            <a:spLocks noGrp="1"/>
          </p:cNvSpPr>
          <p:nvPr>
            <p:ph type="title" idx="7" hasCustomPrompt="1"/>
          </p:nvPr>
        </p:nvSpPr>
        <p:spPr>
          <a:xfrm>
            <a:off x="6613350" y="3118804"/>
            <a:ext cx="12849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54" name="Google Shape;1354;p30"/>
          <p:cNvSpPr txBox="1">
            <a:spLocks noGrp="1"/>
          </p:cNvSpPr>
          <p:nvPr>
            <p:ph type="subTitle" idx="8"/>
          </p:nvPr>
        </p:nvSpPr>
        <p:spPr>
          <a:xfrm>
            <a:off x="6188100" y="1448979"/>
            <a:ext cx="21354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5" name="Google Shape;1355;p30"/>
          <p:cNvSpPr txBox="1">
            <a:spLocks noGrp="1"/>
          </p:cNvSpPr>
          <p:nvPr>
            <p:ph type="subTitle" idx="9"/>
          </p:nvPr>
        </p:nvSpPr>
        <p:spPr>
          <a:xfrm>
            <a:off x="6188100" y="1979379"/>
            <a:ext cx="21354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1000950" y="1152475"/>
            <a:ext cx="714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4"/>
          <p:cNvSpPr/>
          <p:nvPr/>
        </p:nvSpPr>
        <p:spPr>
          <a:xfrm rot="10800000">
            <a:off x="6164569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4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114" name="Google Shape;114;p4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136" name="Google Shape;136;p4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4"/>
          <p:cNvSpPr/>
          <p:nvPr/>
        </p:nvSpPr>
        <p:spPr>
          <a:xfrm rot="5400000" flipH="1">
            <a:off x="-728393" y="2314857"/>
            <a:ext cx="1793990" cy="480947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1"/>
          <p:cNvSpPr txBox="1">
            <a:spLocks noGrp="1"/>
          </p:cNvSpPr>
          <p:nvPr>
            <p:ph type="ctrTitle"/>
          </p:nvPr>
        </p:nvSpPr>
        <p:spPr>
          <a:xfrm>
            <a:off x="1157050" y="535000"/>
            <a:ext cx="38454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58" name="Google Shape;1358;p31"/>
          <p:cNvSpPr txBox="1">
            <a:spLocks noGrp="1"/>
          </p:cNvSpPr>
          <p:nvPr>
            <p:ph type="subTitle" idx="1"/>
          </p:nvPr>
        </p:nvSpPr>
        <p:spPr>
          <a:xfrm>
            <a:off x="1157050" y="1551400"/>
            <a:ext cx="3845400" cy="1225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9" name="Google Shape;1359;p31"/>
          <p:cNvSpPr/>
          <p:nvPr/>
        </p:nvSpPr>
        <p:spPr>
          <a:xfrm flipH="1">
            <a:off x="-6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31"/>
          <p:cNvSpPr/>
          <p:nvPr/>
        </p:nvSpPr>
        <p:spPr>
          <a:xfrm flipH="1">
            <a:off x="-9181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31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1362" name="Google Shape;1362;p31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3" name="Google Shape;1383;p31"/>
          <p:cNvSpPr/>
          <p:nvPr/>
        </p:nvSpPr>
        <p:spPr>
          <a:xfrm flipH="1">
            <a:off x="8419476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31"/>
          <p:cNvSpPr/>
          <p:nvPr/>
        </p:nvSpPr>
        <p:spPr>
          <a:xfrm flipH="1">
            <a:off x="6166836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31"/>
          <p:cNvSpPr/>
          <p:nvPr/>
        </p:nvSpPr>
        <p:spPr>
          <a:xfrm flipH="1">
            <a:off x="8673884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6" name="Google Shape;1386;p31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1387" name="Google Shape;1387;p31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9" name="Google Shape;1399;p31"/>
          <p:cNvSpPr txBox="1"/>
          <p:nvPr/>
        </p:nvSpPr>
        <p:spPr>
          <a:xfrm>
            <a:off x="1119950" y="4173800"/>
            <a:ext cx="4669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2"/>
          <p:cNvSpPr/>
          <p:nvPr/>
        </p:nvSpPr>
        <p:spPr>
          <a:xfrm>
            <a:off x="8539349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32"/>
          <p:cNvSpPr/>
          <p:nvPr/>
        </p:nvSpPr>
        <p:spPr>
          <a:xfrm>
            <a:off x="8841360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3" name="Google Shape;1403;p32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1404" name="Google Shape;1404;p32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5" name="Google Shape;1425;p32"/>
          <p:cNvSpPr/>
          <p:nvPr/>
        </p:nvSpPr>
        <p:spPr>
          <a:xfrm>
            <a:off x="0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32"/>
          <p:cNvSpPr/>
          <p:nvPr/>
        </p:nvSpPr>
        <p:spPr>
          <a:xfrm>
            <a:off x="0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32"/>
          <p:cNvSpPr/>
          <p:nvPr/>
        </p:nvSpPr>
        <p:spPr>
          <a:xfrm>
            <a:off x="-117131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8" name="Google Shape;1428;p32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1429" name="Google Shape;1429;p32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1"/>
        </a:solidFill>
        <a:effectLst/>
      </p:bgPr>
    </p:bg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33"/>
          <p:cNvSpPr/>
          <p:nvPr/>
        </p:nvSpPr>
        <p:spPr>
          <a:xfrm rot="10800000">
            <a:off x="8428922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33"/>
          <p:cNvSpPr/>
          <p:nvPr/>
        </p:nvSpPr>
        <p:spPr>
          <a:xfrm rot="10800000">
            <a:off x="6164569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4" name="Google Shape;1444;p33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1445" name="Google Shape;1445;p33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3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3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3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3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3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3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3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3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3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3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33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1464" name="Google Shape;1464;p33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33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1486" name="Google Shape;1486;p33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8" name="Google Shape;1498;p33"/>
          <p:cNvSpPr/>
          <p:nvPr/>
        </p:nvSpPr>
        <p:spPr>
          <a:xfrm rot="5400000" flipH="1">
            <a:off x="-728393" y="2314857"/>
            <a:ext cx="1793990" cy="480947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subTitle" idx="1"/>
          </p:nvPr>
        </p:nvSpPr>
        <p:spPr>
          <a:xfrm>
            <a:off x="1213775" y="2701350"/>
            <a:ext cx="3061500" cy="530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subTitle" idx="2"/>
          </p:nvPr>
        </p:nvSpPr>
        <p:spPr>
          <a:xfrm>
            <a:off x="4868625" y="2701350"/>
            <a:ext cx="3061500" cy="530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ubTitle" idx="3"/>
          </p:nvPr>
        </p:nvSpPr>
        <p:spPr>
          <a:xfrm>
            <a:off x="1213775" y="3231750"/>
            <a:ext cx="3061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4"/>
          </p:nvPr>
        </p:nvSpPr>
        <p:spPr>
          <a:xfrm>
            <a:off x="4868625" y="3231750"/>
            <a:ext cx="3061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0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8539349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-117131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"/>
          <p:cNvSpPr/>
          <p:nvPr/>
        </p:nvSpPr>
        <p:spPr>
          <a:xfrm>
            <a:off x="8841360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5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160" name="Google Shape;160;p5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5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182" name="Google Shape;182;p5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5"/>
          <p:cNvSpPr/>
          <p:nvPr/>
        </p:nvSpPr>
        <p:spPr>
          <a:xfrm>
            <a:off x="0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6"/>
          <p:cNvSpPr/>
          <p:nvPr/>
        </p:nvSpPr>
        <p:spPr>
          <a:xfrm>
            <a:off x="8539349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6"/>
          <p:cNvSpPr/>
          <p:nvPr/>
        </p:nvSpPr>
        <p:spPr>
          <a:xfrm>
            <a:off x="8841360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6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200" name="Google Shape;200;p6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6"/>
          <p:cNvSpPr/>
          <p:nvPr/>
        </p:nvSpPr>
        <p:spPr>
          <a:xfrm>
            <a:off x="0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6"/>
          <p:cNvSpPr/>
          <p:nvPr/>
        </p:nvSpPr>
        <p:spPr>
          <a:xfrm>
            <a:off x="0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6"/>
          <p:cNvSpPr/>
          <p:nvPr/>
        </p:nvSpPr>
        <p:spPr>
          <a:xfrm>
            <a:off x="-117131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6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225" name="Google Shape;225;p6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7"/>
          <p:cNvSpPr txBox="1">
            <a:spLocks noGrp="1"/>
          </p:cNvSpPr>
          <p:nvPr>
            <p:ph type="body" idx="1"/>
          </p:nvPr>
        </p:nvSpPr>
        <p:spPr>
          <a:xfrm>
            <a:off x="720000" y="1741050"/>
            <a:ext cx="4176000" cy="21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40" name="Google Shape;240;p7"/>
          <p:cNvGrpSpPr/>
          <p:nvPr/>
        </p:nvGrpSpPr>
        <p:grpSpPr>
          <a:xfrm>
            <a:off x="5777581" y="1658419"/>
            <a:ext cx="2038710" cy="1557673"/>
            <a:chOff x="3215075" y="2582089"/>
            <a:chExt cx="1580150" cy="1207311"/>
          </a:xfrm>
        </p:grpSpPr>
        <p:grpSp>
          <p:nvGrpSpPr>
            <p:cNvPr id="241" name="Google Shape;241;p7"/>
            <p:cNvGrpSpPr/>
            <p:nvPr/>
          </p:nvGrpSpPr>
          <p:grpSpPr>
            <a:xfrm>
              <a:off x="3215075" y="2723775"/>
              <a:ext cx="1580150" cy="1065625"/>
              <a:chOff x="3215075" y="2723775"/>
              <a:chExt cx="1580150" cy="1065625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4018400" y="2757025"/>
                <a:ext cx="708650" cy="124075"/>
              </a:xfrm>
              <a:custGeom>
                <a:avLst/>
                <a:gdLst/>
                <a:ahLst/>
                <a:cxnLst/>
                <a:rect l="l" t="t" r="r" b="b"/>
                <a:pathLst>
                  <a:path w="28346" h="4963" extrusionOk="0">
                    <a:moveTo>
                      <a:pt x="3237" y="0"/>
                    </a:moveTo>
                    <a:cubicBezTo>
                      <a:pt x="2171" y="0"/>
                      <a:pt x="1096" y="30"/>
                      <a:pt x="1" y="80"/>
                    </a:cubicBezTo>
                    <a:lnTo>
                      <a:pt x="1" y="3836"/>
                    </a:lnTo>
                    <a:cubicBezTo>
                      <a:pt x="1" y="3836"/>
                      <a:pt x="1657" y="2907"/>
                      <a:pt x="5325" y="2907"/>
                    </a:cubicBezTo>
                    <a:cubicBezTo>
                      <a:pt x="6780" y="2907"/>
                      <a:pt x="8551" y="3053"/>
                      <a:pt x="10661" y="3461"/>
                    </a:cubicBezTo>
                    <a:cubicBezTo>
                      <a:pt x="14451" y="4198"/>
                      <a:pt x="19448" y="4963"/>
                      <a:pt x="23099" y="4963"/>
                    </a:cubicBezTo>
                    <a:cubicBezTo>
                      <a:pt x="26212" y="4963"/>
                      <a:pt x="28346" y="4406"/>
                      <a:pt x="27915" y="2801"/>
                    </a:cubicBezTo>
                    <a:cubicBezTo>
                      <a:pt x="27866" y="2621"/>
                      <a:pt x="27706" y="2517"/>
                      <a:pt x="27547" y="2517"/>
                    </a:cubicBezTo>
                    <a:cubicBezTo>
                      <a:pt x="27446" y="2517"/>
                      <a:pt x="27345" y="2559"/>
                      <a:pt x="27272" y="2649"/>
                    </a:cubicBezTo>
                    <a:cubicBezTo>
                      <a:pt x="26798" y="3221"/>
                      <a:pt x="25762" y="4063"/>
                      <a:pt x="23771" y="4063"/>
                    </a:cubicBezTo>
                    <a:cubicBezTo>
                      <a:pt x="22690" y="4063"/>
                      <a:pt x="21326" y="3815"/>
                      <a:pt x="19618" y="3140"/>
                    </a:cubicBezTo>
                    <a:cubicBezTo>
                      <a:pt x="13449" y="703"/>
                      <a:pt x="8448" y="0"/>
                      <a:pt x="3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3309775" y="2757025"/>
                <a:ext cx="708650" cy="124075"/>
              </a:xfrm>
              <a:custGeom>
                <a:avLst/>
                <a:gdLst/>
                <a:ahLst/>
                <a:cxnLst/>
                <a:rect l="l" t="t" r="r" b="b"/>
                <a:pathLst>
                  <a:path w="28346" h="4963" extrusionOk="0">
                    <a:moveTo>
                      <a:pt x="25109" y="0"/>
                    </a:moveTo>
                    <a:cubicBezTo>
                      <a:pt x="19898" y="0"/>
                      <a:pt x="14897" y="703"/>
                      <a:pt x="8728" y="3140"/>
                    </a:cubicBezTo>
                    <a:cubicBezTo>
                      <a:pt x="7020" y="3815"/>
                      <a:pt x="5657" y="4063"/>
                      <a:pt x="4575" y="4063"/>
                    </a:cubicBezTo>
                    <a:cubicBezTo>
                      <a:pt x="2584" y="4063"/>
                      <a:pt x="1548" y="3221"/>
                      <a:pt x="1074" y="2649"/>
                    </a:cubicBezTo>
                    <a:cubicBezTo>
                      <a:pt x="1001" y="2559"/>
                      <a:pt x="900" y="2517"/>
                      <a:pt x="799" y="2517"/>
                    </a:cubicBezTo>
                    <a:cubicBezTo>
                      <a:pt x="640" y="2517"/>
                      <a:pt x="481" y="2621"/>
                      <a:pt x="432" y="2801"/>
                    </a:cubicBezTo>
                    <a:cubicBezTo>
                      <a:pt x="1" y="4406"/>
                      <a:pt x="2134" y="4963"/>
                      <a:pt x="5248" y="4963"/>
                    </a:cubicBezTo>
                    <a:cubicBezTo>
                      <a:pt x="8898" y="4963"/>
                      <a:pt x="13896" y="4198"/>
                      <a:pt x="17685" y="3461"/>
                    </a:cubicBezTo>
                    <a:cubicBezTo>
                      <a:pt x="19795" y="3053"/>
                      <a:pt x="21566" y="2907"/>
                      <a:pt x="23021" y="2907"/>
                    </a:cubicBezTo>
                    <a:cubicBezTo>
                      <a:pt x="26690" y="2907"/>
                      <a:pt x="28346" y="3836"/>
                      <a:pt x="28346" y="3836"/>
                    </a:cubicBezTo>
                    <a:lnTo>
                      <a:pt x="28346" y="80"/>
                    </a:lnTo>
                    <a:cubicBezTo>
                      <a:pt x="27250" y="30"/>
                      <a:pt x="26175" y="0"/>
                      <a:pt x="251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946150" y="2723775"/>
                <a:ext cx="139850" cy="983775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39351" extrusionOk="0">
                    <a:moveTo>
                      <a:pt x="2944" y="0"/>
                    </a:moveTo>
                    <a:cubicBezTo>
                      <a:pt x="2275" y="0"/>
                      <a:pt x="1722" y="527"/>
                      <a:pt x="1695" y="1196"/>
                    </a:cubicBezTo>
                    <a:lnTo>
                      <a:pt x="1669" y="1660"/>
                    </a:lnTo>
                    <a:lnTo>
                      <a:pt x="1642" y="2266"/>
                    </a:lnTo>
                    <a:lnTo>
                      <a:pt x="1517" y="4978"/>
                    </a:lnTo>
                    <a:lnTo>
                      <a:pt x="518" y="26906"/>
                    </a:lnTo>
                    <a:lnTo>
                      <a:pt x="500" y="27183"/>
                    </a:lnTo>
                    <a:lnTo>
                      <a:pt x="482" y="27611"/>
                    </a:lnTo>
                    <a:lnTo>
                      <a:pt x="446" y="28423"/>
                    </a:lnTo>
                    <a:lnTo>
                      <a:pt x="429" y="28851"/>
                    </a:lnTo>
                    <a:lnTo>
                      <a:pt x="411" y="29127"/>
                    </a:lnTo>
                    <a:lnTo>
                      <a:pt x="72" y="36487"/>
                    </a:lnTo>
                    <a:cubicBezTo>
                      <a:pt x="0" y="38048"/>
                      <a:pt x="1240" y="39351"/>
                      <a:pt x="2802" y="39351"/>
                    </a:cubicBezTo>
                    <a:cubicBezTo>
                      <a:pt x="4354" y="39351"/>
                      <a:pt x="5594" y="38057"/>
                      <a:pt x="5531" y="36514"/>
                    </a:cubicBezTo>
                    <a:lnTo>
                      <a:pt x="5255" y="29127"/>
                    </a:lnTo>
                    <a:lnTo>
                      <a:pt x="5237" y="28851"/>
                    </a:lnTo>
                    <a:lnTo>
                      <a:pt x="5228" y="28423"/>
                    </a:lnTo>
                    <a:lnTo>
                      <a:pt x="5192" y="27611"/>
                    </a:lnTo>
                    <a:lnTo>
                      <a:pt x="5175" y="27183"/>
                    </a:lnTo>
                    <a:lnTo>
                      <a:pt x="5166" y="26906"/>
                    </a:lnTo>
                    <a:lnTo>
                      <a:pt x="4345" y="4960"/>
                    </a:lnTo>
                    <a:lnTo>
                      <a:pt x="4238" y="2195"/>
                    </a:lnTo>
                    <a:lnTo>
                      <a:pt x="4220" y="1660"/>
                    </a:lnTo>
                    <a:lnTo>
                      <a:pt x="4202" y="1214"/>
                    </a:lnTo>
                    <a:cubicBezTo>
                      <a:pt x="4184" y="875"/>
                      <a:pt x="4042" y="571"/>
                      <a:pt x="3819" y="357"/>
                    </a:cubicBezTo>
                    <a:cubicBezTo>
                      <a:pt x="3587" y="134"/>
                      <a:pt x="3283" y="0"/>
                      <a:pt x="2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4569275" y="287810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098" y="242"/>
                    </a:moveTo>
                    <a:cubicBezTo>
                      <a:pt x="1571" y="242"/>
                      <a:pt x="1954" y="625"/>
                      <a:pt x="1954" y="1098"/>
                    </a:cubicBezTo>
                    <a:cubicBezTo>
                      <a:pt x="1954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500" y="1"/>
                      <a:pt x="1" y="491"/>
                      <a:pt x="1" y="1098"/>
                    </a:cubicBezTo>
                    <a:cubicBezTo>
                      <a:pt x="1" y="1696"/>
                      <a:pt x="500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4435250" y="2923475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5971" y="1"/>
                    </a:moveTo>
                    <a:cubicBezTo>
                      <a:pt x="5918" y="1"/>
                      <a:pt x="5867" y="34"/>
                      <a:pt x="5852" y="86"/>
                    </a:cubicBezTo>
                    <a:lnTo>
                      <a:pt x="27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41" y="18695"/>
                      <a:pt x="250" y="18642"/>
                    </a:cubicBezTo>
                    <a:lnTo>
                      <a:pt x="6084" y="157"/>
                    </a:lnTo>
                    <a:cubicBezTo>
                      <a:pt x="6102" y="95"/>
                      <a:pt x="6066" y="23"/>
                      <a:pt x="6004" y="6"/>
                    </a:cubicBezTo>
                    <a:cubicBezTo>
                      <a:pt x="5993" y="2"/>
                      <a:pt x="5982" y="1"/>
                      <a:pt x="5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4604300" y="2925050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135" y="0"/>
                    </a:moveTo>
                    <a:cubicBezTo>
                      <a:pt x="123" y="0"/>
                      <a:pt x="111" y="2"/>
                      <a:pt x="98" y="5"/>
                    </a:cubicBezTo>
                    <a:cubicBezTo>
                      <a:pt x="36" y="23"/>
                      <a:pt x="0" y="94"/>
                      <a:pt x="27" y="157"/>
                    </a:cubicBezTo>
                    <a:lnTo>
                      <a:pt x="5853" y="18641"/>
                    </a:lnTo>
                    <a:cubicBezTo>
                      <a:pt x="5870" y="18695"/>
                      <a:pt x="5915" y="18721"/>
                      <a:pt x="5968" y="18721"/>
                    </a:cubicBezTo>
                    <a:lnTo>
                      <a:pt x="6004" y="18721"/>
                    </a:lnTo>
                    <a:cubicBezTo>
                      <a:pt x="6067" y="18703"/>
                      <a:pt x="6102" y="18632"/>
                      <a:pt x="6084" y="18570"/>
                    </a:cubicBezTo>
                    <a:lnTo>
                      <a:pt x="250" y="85"/>
                    </a:lnTo>
                    <a:cubicBezTo>
                      <a:pt x="235" y="34"/>
                      <a:pt x="190" y="0"/>
                      <a:pt x="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4593825" y="2926950"/>
                <a:ext cx="6025" cy="464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583" extrusionOk="0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6532" extrusionOk="0">
                    <a:moveTo>
                      <a:pt x="1" y="1"/>
                    </a:move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6532" extrusionOk="0">
                    <a:moveTo>
                      <a:pt x="13722" y="1"/>
                    </a:moveTo>
                    <a:cubicBezTo>
                      <a:pt x="11619" y="2133"/>
                      <a:pt x="9394" y="2844"/>
                      <a:pt x="7361" y="2844"/>
                    </a:cubicBezTo>
                    <a:cubicBezTo>
                      <a:pt x="3296" y="2844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385450" y="287810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098" y="242"/>
                    </a:moveTo>
                    <a:cubicBezTo>
                      <a:pt x="1571" y="242"/>
                      <a:pt x="1955" y="625"/>
                      <a:pt x="1955" y="1098"/>
                    </a:cubicBezTo>
                    <a:cubicBezTo>
                      <a:pt x="1955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491" y="1"/>
                      <a:pt x="1" y="491"/>
                      <a:pt x="1" y="1098"/>
                    </a:cubicBezTo>
                    <a:cubicBezTo>
                      <a:pt x="1" y="1696"/>
                      <a:pt x="491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3251425" y="2923475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5963" y="1"/>
                    </a:moveTo>
                    <a:cubicBezTo>
                      <a:pt x="5912" y="1"/>
                      <a:pt x="5867" y="34"/>
                      <a:pt x="5852" y="86"/>
                    </a:cubicBezTo>
                    <a:lnTo>
                      <a:pt x="18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32" y="18695"/>
                      <a:pt x="250" y="18642"/>
                    </a:cubicBezTo>
                    <a:lnTo>
                      <a:pt x="6075" y="157"/>
                    </a:lnTo>
                    <a:cubicBezTo>
                      <a:pt x="6102" y="95"/>
                      <a:pt x="6067" y="23"/>
                      <a:pt x="5995" y="6"/>
                    </a:cubicBezTo>
                    <a:cubicBezTo>
                      <a:pt x="5984" y="2"/>
                      <a:pt x="5973" y="1"/>
                      <a:pt x="5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3420475" y="2925050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132" y="0"/>
                    </a:moveTo>
                    <a:cubicBezTo>
                      <a:pt x="121" y="0"/>
                      <a:pt x="109" y="2"/>
                      <a:pt x="99" y="5"/>
                    </a:cubicBezTo>
                    <a:cubicBezTo>
                      <a:pt x="36" y="23"/>
                      <a:pt x="0" y="94"/>
                      <a:pt x="18" y="157"/>
                    </a:cubicBezTo>
                    <a:lnTo>
                      <a:pt x="5844" y="18641"/>
                    </a:lnTo>
                    <a:cubicBezTo>
                      <a:pt x="5862" y="18695"/>
                      <a:pt x="5915" y="18721"/>
                      <a:pt x="5960" y="18721"/>
                    </a:cubicBezTo>
                    <a:lnTo>
                      <a:pt x="5995" y="18721"/>
                    </a:lnTo>
                    <a:cubicBezTo>
                      <a:pt x="6067" y="18703"/>
                      <a:pt x="6102" y="18632"/>
                      <a:pt x="6076" y="18570"/>
                    </a:cubicBezTo>
                    <a:lnTo>
                      <a:pt x="250" y="85"/>
                    </a:lnTo>
                    <a:cubicBezTo>
                      <a:pt x="235" y="34"/>
                      <a:pt x="184" y="0"/>
                      <a:pt x="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3410000" y="2926950"/>
                <a:ext cx="6025" cy="464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583" extrusionOk="0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53" h="6532" extrusionOk="0">
                    <a:moveTo>
                      <a:pt x="0" y="1"/>
                    </a:move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53" h="6532" extrusionOk="0">
                    <a:moveTo>
                      <a:pt x="13730" y="1"/>
                    </a:moveTo>
                    <a:cubicBezTo>
                      <a:pt x="11627" y="2133"/>
                      <a:pt x="9401" y="2844"/>
                      <a:pt x="7367" y="2844"/>
                    </a:cubicBezTo>
                    <a:cubicBezTo>
                      <a:pt x="3299" y="2844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3957300" y="3414025"/>
                <a:ext cx="11957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813" extrusionOk="0">
                    <a:moveTo>
                      <a:pt x="36" y="1"/>
                    </a:moveTo>
                    <a:lnTo>
                      <a:pt x="0" y="813"/>
                    </a:lnTo>
                    <a:lnTo>
                      <a:pt x="4782" y="813"/>
                    </a:lnTo>
                    <a:lnTo>
                      <a:pt x="4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3958625" y="3396425"/>
                <a:ext cx="116900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277" extrusionOk="0">
                    <a:moveTo>
                      <a:pt x="19" y="0"/>
                    </a:moveTo>
                    <a:lnTo>
                      <a:pt x="1" y="277"/>
                    </a:lnTo>
                    <a:lnTo>
                      <a:pt x="4676" y="277"/>
                    </a:lnTo>
                    <a:lnTo>
                      <a:pt x="46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3956400" y="3445025"/>
                <a:ext cx="1211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" extrusionOk="0">
                    <a:moveTo>
                      <a:pt x="19" y="1"/>
                    </a:moveTo>
                    <a:lnTo>
                      <a:pt x="1" y="277"/>
                    </a:lnTo>
                    <a:lnTo>
                      <a:pt x="4845" y="277"/>
                    </a:lnTo>
                    <a:lnTo>
                      <a:pt x="48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3600450" y="3635500"/>
                <a:ext cx="838375" cy="105725"/>
              </a:xfrm>
              <a:custGeom>
                <a:avLst/>
                <a:gdLst/>
                <a:ahLst/>
                <a:cxnLst/>
                <a:rect l="l" t="t" r="r" b="b"/>
                <a:pathLst>
                  <a:path w="33535" h="4229" extrusionOk="0">
                    <a:moveTo>
                      <a:pt x="4220" y="0"/>
                    </a:moveTo>
                    <a:cubicBezTo>
                      <a:pt x="3061" y="0"/>
                      <a:pt x="1999" y="473"/>
                      <a:pt x="1241" y="1240"/>
                    </a:cubicBezTo>
                    <a:cubicBezTo>
                      <a:pt x="625" y="1856"/>
                      <a:pt x="197" y="2659"/>
                      <a:pt x="54" y="3560"/>
                    </a:cubicBezTo>
                    <a:cubicBezTo>
                      <a:pt x="19" y="3774"/>
                      <a:pt x="1" y="3997"/>
                      <a:pt x="1" y="4229"/>
                    </a:cubicBezTo>
                    <a:lnTo>
                      <a:pt x="33535" y="4229"/>
                    </a:lnTo>
                    <a:cubicBezTo>
                      <a:pt x="33535" y="3997"/>
                      <a:pt x="33508" y="3774"/>
                      <a:pt x="33481" y="3560"/>
                    </a:cubicBezTo>
                    <a:cubicBezTo>
                      <a:pt x="33160" y="1544"/>
                      <a:pt x="31412" y="0"/>
                      <a:pt x="29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3557625" y="3741200"/>
                <a:ext cx="922475" cy="48200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1928" extrusionOk="0">
                    <a:moveTo>
                      <a:pt x="964" y="1"/>
                    </a:moveTo>
                    <a:cubicBezTo>
                      <a:pt x="429" y="1"/>
                      <a:pt x="1" y="429"/>
                      <a:pt x="1" y="964"/>
                    </a:cubicBezTo>
                    <a:cubicBezTo>
                      <a:pt x="1" y="1491"/>
                      <a:pt x="429" y="1928"/>
                      <a:pt x="964" y="1928"/>
                    </a:cubicBezTo>
                    <a:lnTo>
                      <a:pt x="35935" y="1928"/>
                    </a:lnTo>
                    <a:cubicBezTo>
                      <a:pt x="36470" y="1928"/>
                      <a:pt x="36898" y="1491"/>
                      <a:pt x="36898" y="964"/>
                    </a:cubicBezTo>
                    <a:cubicBezTo>
                      <a:pt x="36898" y="429"/>
                      <a:pt x="36470" y="1"/>
                      <a:pt x="359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3600450" y="3724475"/>
                <a:ext cx="83815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33526" h="670" extrusionOk="0">
                    <a:moveTo>
                      <a:pt x="54" y="1"/>
                    </a:moveTo>
                    <a:lnTo>
                      <a:pt x="1" y="670"/>
                    </a:lnTo>
                    <a:lnTo>
                      <a:pt x="33526" y="670"/>
                    </a:lnTo>
                    <a:cubicBezTo>
                      <a:pt x="33526" y="438"/>
                      <a:pt x="33508" y="215"/>
                      <a:pt x="33481" y="1"/>
                    </a:cubicBezTo>
                    <a:close/>
                  </a:path>
                </a:pathLst>
              </a:custGeom>
              <a:solidFill>
                <a:schemeClr val="dk2">
                  <a:alpha val="28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3" name="Google Shape;263;p7"/>
            <p:cNvSpPr/>
            <p:nvPr/>
          </p:nvSpPr>
          <p:spPr>
            <a:xfrm>
              <a:off x="3973350" y="2763850"/>
              <a:ext cx="14525" cy="77025"/>
            </a:xfrm>
            <a:custGeom>
              <a:avLst/>
              <a:gdLst/>
              <a:ahLst/>
              <a:cxnLst/>
              <a:rect l="l" t="t" r="r" b="b"/>
              <a:pathLst>
                <a:path w="581" h="3081" extrusionOk="0">
                  <a:moveTo>
                    <a:pt x="406" y="1"/>
                  </a:moveTo>
                  <a:cubicBezTo>
                    <a:pt x="382" y="1"/>
                    <a:pt x="354" y="7"/>
                    <a:pt x="322" y="21"/>
                  </a:cubicBezTo>
                  <a:lnTo>
                    <a:pt x="1" y="2974"/>
                  </a:lnTo>
                  <a:lnTo>
                    <a:pt x="447" y="3081"/>
                  </a:lnTo>
                  <a:lnTo>
                    <a:pt x="581" y="217"/>
                  </a:lnTo>
                  <a:cubicBezTo>
                    <a:pt x="581" y="217"/>
                    <a:pt x="554" y="1"/>
                    <a:pt x="406" y="1"/>
                  </a:cubicBez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4050075" y="2763850"/>
              <a:ext cx="14300" cy="77025"/>
            </a:xfrm>
            <a:custGeom>
              <a:avLst/>
              <a:gdLst/>
              <a:ahLst/>
              <a:cxnLst/>
              <a:rect l="l" t="t" r="r" b="b"/>
              <a:pathLst>
                <a:path w="572" h="3081" extrusionOk="0">
                  <a:moveTo>
                    <a:pt x="166" y="1"/>
                  </a:moveTo>
                  <a:cubicBezTo>
                    <a:pt x="20" y="1"/>
                    <a:pt x="1" y="217"/>
                    <a:pt x="1" y="217"/>
                  </a:cubicBezTo>
                  <a:lnTo>
                    <a:pt x="125" y="3081"/>
                  </a:lnTo>
                  <a:lnTo>
                    <a:pt x="571" y="2974"/>
                  </a:lnTo>
                  <a:lnTo>
                    <a:pt x="250" y="21"/>
                  </a:lnTo>
                  <a:cubicBezTo>
                    <a:pt x="218" y="7"/>
                    <a:pt x="191" y="1"/>
                    <a:pt x="166" y="1"/>
                  </a:cubicBez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987175" y="2723775"/>
              <a:ext cx="64925" cy="66475"/>
            </a:xfrm>
            <a:custGeom>
              <a:avLst/>
              <a:gdLst/>
              <a:ahLst/>
              <a:cxnLst/>
              <a:rect l="l" t="t" r="r" b="b"/>
              <a:pathLst>
                <a:path w="2597" h="2659" extrusionOk="0">
                  <a:moveTo>
                    <a:pt x="1303" y="0"/>
                  </a:moveTo>
                  <a:cubicBezTo>
                    <a:pt x="634" y="0"/>
                    <a:pt x="81" y="527"/>
                    <a:pt x="54" y="1196"/>
                  </a:cubicBezTo>
                  <a:lnTo>
                    <a:pt x="1" y="2266"/>
                  </a:lnTo>
                  <a:cubicBezTo>
                    <a:pt x="358" y="2516"/>
                    <a:pt x="786" y="2659"/>
                    <a:pt x="1250" y="2659"/>
                  </a:cubicBezTo>
                  <a:cubicBezTo>
                    <a:pt x="1758" y="2659"/>
                    <a:pt x="2222" y="2480"/>
                    <a:pt x="2597" y="2195"/>
                  </a:cubicBezTo>
                  <a:lnTo>
                    <a:pt x="2561" y="1214"/>
                  </a:lnTo>
                  <a:cubicBezTo>
                    <a:pt x="2543" y="875"/>
                    <a:pt x="2401" y="571"/>
                    <a:pt x="2178" y="357"/>
                  </a:cubicBezTo>
                  <a:cubicBezTo>
                    <a:pt x="1946" y="134"/>
                    <a:pt x="1642" y="0"/>
                    <a:pt x="1303" y="0"/>
                  </a:cubicBez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7"/>
            <p:cNvGrpSpPr/>
            <p:nvPr/>
          </p:nvGrpSpPr>
          <p:grpSpPr>
            <a:xfrm>
              <a:off x="3964538" y="2582089"/>
              <a:ext cx="110200" cy="194050"/>
              <a:chOff x="3963550" y="2584600"/>
              <a:chExt cx="110200" cy="194050"/>
            </a:xfrm>
          </p:grpSpPr>
          <p:sp>
            <p:nvSpPr>
              <p:cNvPr id="267" name="Google Shape;267;p7"/>
              <p:cNvSpPr/>
              <p:nvPr/>
            </p:nvSpPr>
            <p:spPr>
              <a:xfrm>
                <a:off x="3965550" y="2584600"/>
                <a:ext cx="108200" cy="977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3909" extrusionOk="0">
                    <a:moveTo>
                      <a:pt x="2168" y="1"/>
                    </a:moveTo>
                    <a:cubicBezTo>
                      <a:pt x="2168" y="1"/>
                      <a:pt x="0" y="3908"/>
                      <a:pt x="2168" y="3908"/>
                    </a:cubicBezTo>
                    <a:cubicBezTo>
                      <a:pt x="4327" y="3908"/>
                      <a:pt x="2168" y="1"/>
                      <a:pt x="21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3984275" y="2608475"/>
                <a:ext cx="70500" cy="638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2552" extrusionOk="0">
                    <a:moveTo>
                      <a:pt x="1410" y="0"/>
                    </a:moveTo>
                    <a:cubicBezTo>
                      <a:pt x="1410" y="0"/>
                      <a:pt x="1" y="2552"/>
                      <a:pt x="1410" y="2552"/>
                    </a:cubicBezTo>
                    <a:cubicBezTo>
                      <a:pt x="2820" y="2552"/>
                      <a:pt x="1410" y="0"/>
                      <a:pt x="1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3963550" y="2668900"/>
                <a:ext cx="109750" cy="10975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4390" extrusionOk="0">
                    <a:moveTo>
                      <a:pt x="2195" y="1"/>
                    </a:moveTo>
                    <a:cubicBezTo>
                      <a:pt x="981" y="1"/>
                      <a:pt x="0" y="982"/>
                      <a:pt x="0" y="2195"/>
                    </a:cubicBezTo>
                    <a:cubicBezTo>
                      <a:pt x="0" y="3409"/>
                      <a:pt x="981" y="4390"/>
                      <a:pt x="2195" y="4390"/>
                    </a:cubicBezTo>
                    <a:cubicBezTo>
                      <a:pt x="3408" y="4390"/>
                      <a:pt x="4389" y="3409"/>
                      <a:pt x="4389" y="2195"/>
                    </a:cubicBezTo>
                    <a:cubicBezTo>
                      <a:pt x="4389" y="982"/>
                      <a:pt x="3408" y="1"/>
                      <a:pt x="2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3986725" y="2692100"/>
                <a:ext cx="63375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5" extrusionOk="0">
                    <a:moveTo>
                      <a:pt x="1268" y="1"/>
                    </a:moveTo>
                    <a:cubicBezTo>
                      <a:pt x="572" y="1"/>
                      <a:pt x="1" y="572"/>
                      <a:pt x="1" y="1267"/>
                    </a:cubicBezTo>
                    <a:cubicBezTo>
                      <a:pt x="1" y="1963"/>
                      <a:pt x="572" y="2534"/>
                      <a:pt x="1268" y="2534"/>
                    </a:cubicBezTo>
                    <a:cubicBezTo>
                      <a:pt x="1964" y="2534"/>
                      <a:pt x="2535" y="1963"/>
                      <a:pt x="2535" y="1267"/>
                    </a:cubicBezTo>
                    <a:cubicBezTo>
                      <a:pt x="2535" y="572"/>
                      <a:pt x="1964" y="1"/>
                      <a:pt x="12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1" name="Google Shape;271;p7"/>
          <p:cNvSpPr/>
          <p:nvPr/>
        </p:nvSpPr>
        <p:spPr>
          <a:xfrm rot="10800000">
            <a:off x="6164569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7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273" name="Google Shape;273;p7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7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295" name="Google Shape;295;p7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7"/>
          <p:cNvSpPr/>
          <p:nvPr/>
        </p:nvSpPr>
        <p:spPr>
          <a:xfrm rot="5400000" flipH="1">
            <a:off x="-728393" y="2314857"/>
            <a:ext cx="1793990" cy="480947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"/>
          <p:cNvSpPr txBox="1">
            <a:spLocks noGrp="1"/>
          </p:cNvSpPr>
          <p:nvPr>
            <p:ph type="title"/>
          </p:nvPr>
        </p:nvSpPr>
        <p:spPr>
          <a:xfrm>
            <a:off x="1739875" y="1845475"/>
            <a:ext cx="5664300" cy="14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10" name="Google Shape;310;p8"/>
          <p:cNvSpPr/>
          <p:nvPr/>
        </p:nvSpPr>
        <p:spPr>
          <a:xfrm flipH="1">
            <a:off x="-6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8"/>
          <p:cNvSpPr/>
          <p:nvPr/>
        </p:nvSpPr>
        <p:spPr>
          <a:xfrm flipH="1">
            <a:off x="-9181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8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313" name="Google Shape;313;p8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8"/>
          <p:cNvSpPr/>
          <p:nvPr/>
        </p:nvSpPr>
        <p:spPr>
          <a:xfrm flipH="1">
            <a:off x="8419476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8"/>
          <p:cNvSpPr/>
          <p:nvPr/>
        </p:nvSpPr>
        <p:spPr>
          <a:xfrm flipH="1">
            <a:off x="6166836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8"/>
          <p:cNvSpPr/>
          <p:nvPr/>
        </p:nvSpPr>
        <p:spPr>
          <a:xfrm flipH="1">
            <a:off x="8673884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8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338" name="Google Shape;338;p8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"/>
          <p:cNvSpPr txBox="1">
            <a:spLocks noGrp="1"/>
          </p:cNvSpPr>
          <p:nvPr>
            <p:ph type="subTitle" idx="1"/>
          </p:nvPr>
        </p:nvSpPr>
        <p:spPr>
          <a:xfrm>
            <a:off x="1052066" y="1927325"/>
            <a:ext cx="33165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9"/>
          <p:cNvSpPr txBox="1">
            <a:spLocks noGrp="1"/>
          </p:cNvSpPr>
          <p:nvPr>
            <p:ph type="subTitle" idx="2"/>
          </p:nvPr>
        </p:nvSpPr>
        <p:spPr>
          <a:xfrm>
            <a:off x="4775434" y="1927325"/>
            <a:ext cx="33165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9"/>
          <p:cNvSpPr/>
          <p:nvPr/>
        </p:nvSpPr>
        <p:spPr>
          <a:xfrm rot="10800000" flipH="1">
            <a:off x="-6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9"/>
          <p:cNvSpPr/>
          <p:nvPr/>
        </p:nvSpPr>
        <p:spPr>
          <a:xfrm rot="10800000" flipH="1">
            <a:off x="8" y="4692664"/>
            <a:ext cx="2977156" cy="57816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9"/>
          <p:cNvSpPr/>
          <p:nvPr/>
        </p:nvSpPr>
        <p:spPr>
          <a:xfrm rot="10800000">
            <a:off x="8685500" y="1898454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10800000" flipH="1">
            <a:off x="7600936" y="4786618"/>
            <a:ext cx="1422164" cy="425775"/>
            <a:chOff x="7459810" y="1126912"/>
            <a:chExt cx="1422164" cy="425775"/>
          </a:xfrm>
        </p:grpSpPr>
        <p:sp>
          <p:nvSpPr>
            <p:cNvPr id="358" name="Google Shape;358;p9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9"/>
          <p:cNvGrpSpPr/>
          <p:nvPr/>
        </p:nvGrpSpPr>
        <p:grpSpPr>
          <a:xfrm rot="10800000">
            <a:off x="8568622" y="2391043"/>
            <a:ext cx="426095" cy="1195007"/>
            <a:chOff x="268563" y="1557235"/>
            <a:chExt cx="426095" cy="1195007"/>
          </a:xfrm>
        </p:grpSpPr>
        <p:sp>
          <p:nvSpPr>
            <p:cNvPr id="380" name="Google Shape;380;p9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9"/>
          <p:cNvGrpSpPr/>
          <p:nvPr/>
        </p:nvGrpSpPr>
        <p:grpSpPr>
          <a:xfrm rot="10800000" flipH="1">
            <a:off x="8536915" y="-96691"/>
            <a:ext cx="609243" cy="513505"/>
            <a:chOff x="4534959" y="3244799"/>
            <a:chExt cx="609243" cy="513505"/>
          </a:xfrm>
        </p:grpSpPr>
        <p:sp>
          <p:nvSpPr>
            <p:cNvPr id="399" name="Google Shape;399;p9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9"/>
          <p:cNvSpPr/>
          <p:nvPr/>
        </p:nvSpPr>
        <p:spPr>
          <a:xfrm rot="10800000" flipH="1">
            <a:off x="0" y="1099235"/>
            <a:ext cx="577789" cy="3140432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4" name="Google Shape;414;p10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layfair Display"/>
              <a:buNone/>
              <a:defRPr sz="35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34"/>
          <p:cNvSpPr txBox="1">
            <a:spLocks noGrp="1"/>
          </p:cNvSpPr>
          <p:nvPr>
            <p:ph type="ctrTitle"/>
          </p:nvPr>
        </p:nvSpPr>
        <p:spPr>
          <a:xfrm>
            <a:off x="1007125" y="1322025"/>
            <a:ext cx="7343700" cy="144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LawyerMatch: 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"/>
              <a:t>Your Perfect Legal Partner</a:t>
            </a:r>
            <a:endParaRPr/>
          </a:p>
        </p:txBody>
      </p:sp>
      <p:grpSp>
        <p:nvGrpSpPr>
          <p:cNvPr id="1504" name="Google Shape;1504;p34"/>
          <p:cNvGrpSpPr/>
          <p:nvPr/>
        </p:nvGrpSpPr>
        <p:grpSpPr>
          <a:xfrm>
            <a:off x="7218572" y="3273538"/>
            <a:ext cx="1580150" cy="1204800"/>
            <a:chOff x="3215075" y="2584600"/>
            <a:chExt cx="1580150" cy="1204800"/>
          </a:xfrm>
        </p:grpSpPr>
        <p:sp>
          <p:nvSpPr>
            <p:cNvPr id="1505" name="Google Shape;1505;p34"/>
            <p:cNvSpPr/>
            <p:nvPr/>
          </p:nvSpPr>
          <p:spPr>
            <a:xfrm>
              <a:off x="4018400" y="2757025"/>
              <a:ext cx="708650" cy="124075"/>
            </a:xfrm>
            <a:custGeom>
              <a:avLst/>
              <a:gdLst/>
              <a:ahLst/>
              <a:cxnLst/>
              <a:rect l="l" t="t" r="r" b="b"/>
              <a:pathLst>
                <a:path w="28346" h="4963" extrusionOk="0">
                  <a:moveTo>
                    <a:pt x="3237" y="0"/>
                  </a:moveTo>
                  <a:cubicBezTo>
                    <a:pt x="2171" y="0"/>
                    <a:pt x="1096" y="30"/>
                    <a:pt x="1" y="80"/>
                  </a:cubicBezTo>
                  <a:lnTo>
                    <a:pt x="1" y="3836"/>
                  </a:lnTo>
                  <a:cubicBezTo>
                    <a:pt x="1" y="3836"/>
                    <a:pt x="1657" y="2907"/>
                    <a:pt x="5325" y="2907"/>
                  </a:cubicBezTo>
                  <a:cubicBezTo>
                    <a:pt x="6780" y="2907"/>
                    <a:pt x="8551" y="3053"/>
                    <a:pt x="10661" y="3461"/>
                  </a:cubicBezTo>
                  <a:cubicBezTo>
                    <a:pt x="14451" y="4198"/>
                    <a:pt x="19448" y="4963"/>
                    <a:pt x="23099" y="4963"/>
                  </a:cubicBezTo>
                  <a:cubicBezTo>
                    <a:pt x="26212" y="4963"/>
                    <a:pt x="28346" y="4406"/>
                    <a:pt x="27915" y="2801"/>
                  </a:cubicBezTo>
                  <a:cubicBezTo>
                    <a:pt x="27866" y="2621"/>
                    <a:pt x="27706" y="2517"/>
                    <a:pt x="27547" y="2517"/>
                  </a:cubicBezTo>
                  <a:cubicBezTo>
                    <a:pt x="27446" y="2517"/>
                    <a:pt x="27345" y="2559"/>
                    <a:pt x="27272" y="2649"/>
                  </a:cubicBezTo>
                  <a:cubicBezTo>
                    <a:pt x="26798" y="3221"/>
                    <a:pt x="25762" y="4063"/>
                    <a:pt x="23771" y="4063"/>
                  </a:cubicBezTo>
                  <a:cubicBezTo>
                    <a:pt x="22690" y="4063"/>
                    <a:pt x="21326" y="3815"/>
                    <a:pt x="19618" y="3140"/>
                  </a:cubicBezTo>
                  <a:cubicBezTo>
                    <a:pt x="13449" y="703"/>
                    <a:pt x="8448" y="0"/>
                    <a:pt x="3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3309775" y="2757025"/>
              <a:ext cx="708650" cy="124075"/>
            </a:xfrm>
            <a:custGeom>
              <a:avLst/>
              <a:gdLst/>
              <a:ahLst/>
              <a:cxnLst/>
              <a:rect l="l" t="t" r="r" b="b"/>
              <a:pathLst>
                <a:path w="28346" h="4963" extrusionOk="0">
                  <a:moveTo>
                    <a:pt x="25109" y="0"/>
                  </a:moveTo>
                  <a:cubicBezTo>
                    <a:pt x="19898" y="0"/>
                    <a:pt x="14897" y="703"/>
                    <a:pt x="8728" y="3140"/>
                  </a:cubicBezTo>
                  <a:cubicBezTo>
                    <a:pt x="7020" y="3815"/>
                    <a:pt x="5657" y="4063"/>
                    <a:pt x="4575" y="4063"/>
                  </a:cubicBezTo>
                  <a:cubicBezTo>
                    <a:pt x="2584" y="4063"/>
                    <a:pt x="1548" y="3221"/>
                    <a:pt x="1074" y="2649"/>
                  </a:cubicBezTo>
                  <a:cubicBezTo>
                    <a:pt x="1001" y="2559"/>
                    <a:pt x="900" y="2517"/>
                    <a:pt x="799" y="2517"/>
                  </a:cubicBezTo>
                  <a:cubicBezTo>
                    <a:pt x="640" y="2517"/>
                    <a:pt x="481" y="2621"/>
                    <a:pt x="432" y="2801"/>
                  </a:cubicBezTo>
                  <a:cubicBezTo>
                    <a:pt x="1" y="4406"/>
                    <a:pt x="2134" y="4963"/>
                    <a:pt x="5248" y="4963"/>
                  </a:cubicBezTo>
                  <a:cubicBezTo>
                    <a:pt x="8898" y="4963"/>
                    <a:pt x="13896" y="4198"/>
                    <a:pt x="17685" y="3461"/>
                  </a:cubicBezTo>
                  <a:cubicBezTo>
                    <a:pt x="19795" y="3053"/>
                    <a:pt x="21566" y="2907"/>
                    <a:pt x="23021" y="2907"/>
                  </a:cubicBezTo>
                  <a:cubicBezTo>
                    <a:pt x="26690" y="2907"/>
                    <a:pt x="28346" y="3836"/>
                    <a:pt x="28346" y="3836"/>
                  </a:cubicBezTo>
                  <a:lnTo>
                    <a:pt x="28346" y="80"/>
                  </a:lnTo>
                  <a:cubicBezTo>
                    <a:pt x="27250" y="30"/>
                    <a:pt x="26175" y="0"/>
                    <a:pt x="25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3946150" y="2723775"/>
              <a:ext cx="139850" cy="983775"/>
            </a:xfrm>
            <a:custGeom>
              <a:avLst/>
              <a:gdLst/>
              <a:ahLst/>
              <a:cxnLst/>
              <a:rect l="l" t="t" r="r" b="b"/>
              <a:pathLst>
                <a:path w="5594" h="39351" extrusionOk="0">
                  <a:moveTo>
                    <a:pt x="2944" y="0"/>
                  </a:moveTo>
                  <a:cubicBezTo>
                    <a:pt x="2275" y="0"/>
                    <a:pt x="1722" y="527"/>
                    <a:pt x="1695" y="1196"/>
                  </a:cubicBezTo>
                  <a:lnTo>
                    <a:pt x="1669" y="1660"/>
                  </a:lnTo>
                  <a:lnTo>
                    <a:pt x="1642" y="2266"/>
                  </a:lnTo>
                  <a:lnTo>
                    <a:pt x="1517" y="4978"/>
                  </a:lnTo>
                  <a:lnTo>
                    <a:pt x="518" y="26906"/>
                  </a:lnTo>
                  <a:lnTo>
                    <a:pt x="500" y="27183"/>
                  </a:lnTo>
                  <a:lnTo>
                    <a:pt x="482" y="27611"/>
                  </a:lnTo>
                  <a:lnTo>
                    <a:pt x="446" y="28423"/>
                  </a:lnTo>
                  <a:lnTo>
                    <a:pt x="429" y="28851"/>
                  </a:lnTo>
                  <a:lnTo>
                    <a:pt x="411" y="29127"/>
                  </a:lnTo>
                  <a:lnTo>
                    <a:pt x="72" y="36487"/>
                  </a:lnTo>
                  <a:cubicBezTo>
                    <a:pt x="0" y="38048"/>
                    <a:pt x="1240" y="39351"/>
                    <a:pt x="2802" y="39351"/>
                  </a:cubicBezTo>
                  <a:cubicBezTo>
                    <a:pt x="4354" y="39351"/>
                    <a:pt x="5594" y="38057"/>
                    <a:pt x="5531" y="36514"/>
                  </a:cubicBezTo>
                  <a:lnTo>
                    <a:pt x="5255" y="29127"/>
                  </a:lnTo>
                  <a:lnTo>
                    <a:pt x="5237" y="28851"/>
                  </a:lnTo>
                  <a:lnTo>
                    <a:pt x="5228" y="28423"/>
                  </a:lnTo>
                  <a:lnTo>
                    <a:pt x="5192" y="27611"/>
                  </a:lnTo>
                  <a:lnTo>
                    <a:pt x="5175" y="27183"/>
                  </a:lnTo>
                  <a:lnTo>
                    <a:pt x="5166" y="26906"/>
                  </a:lnTo>
                  <a:lnTo>
                    <a:pt x="4345" y="4960"/>
                  </a:lnTo>
                  <a:lnTo>
                    <a:pt x="4238" y="2195"/>
                  </a:lnTo>
                  <a:lnTo>
                    <a:pt x="4220" y="1660"/>
                  </a:lnTo>
                  <a:lnTo>
                    <a:pt x="4202" y="1214"/>
                  </a:lnTo>
                  <a:cubicBezTo>
                    <a:pt x="4184" y="875"/>
                    <a:pt x="4042" y="571"/>
                    <a:pt x="3819" y="357"/>
                  </a:cubicBezTo>
                  <a:cubicBezTo>
                    <a:pt x="3587" y="134"/>
                    <a:pt x="3283" y="0"/>
                    <a:pt x="2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3965550" y="2584600"/>
              <a:ext cx="108200" cy="97725"/>
            </a:xfrm>
            <a:custGeom>
              <a:avLst/>
              <a:gdLst/>
              <a:ahLst/>
              <a:cxnLst/>
              <a:rect l="l" t="t" r="r" b="b"/>
              <a:pathLst>
                <a:path w="4328" h="3909" extrusionOk="0">
                  <a:moveTo>
                    <a:pt x="2168" y="1"/>
                  </a:moveTo>
                  <a:cubicBezTo>
                    <a:pt x="2168" y="1"/>
                    <a:pt x="0" y="3908"/>
                    <a:pt x="2168" y="3908"/>
                  </a:cubicBezTo>
                  <a:cubicBezTo>
                    <a:pt x="4327" y="3908"/>
                    <a:pt x="2168" y="1"/>
                    <a:pt x="2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984275" y="2608475"/>
              <a:ext cx="70500" cy="63800"/>
            </a:xfrm>
            <a:custGeom>
              <a:avLst/>
              <a:gdLst/>
              <a:ahLst/>
              <a:cxnLst/>
              <a:rect l="l" t="t" r="r" b="b"/>
              <a:pathLst>
                <a:path w="2820" h="2552" extrusionOk="0">
                  <a:moveTo>
                    <a:pt x="1410" y="0"/>
                  </a:moveTo>
                  <a:cubicBezTo>
                    <a:pt x="1410" y="0"/>
                    <a:pt x="1" y="2552"/>
                    <a:pt x="1410" y="2552"/>
                  </a:cubicBezTo>
                  <a:cubicBezTo>
                    <a:pt x="2820" y="2552"/>
                    <a:pt x="141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3963550" y="2668900"/>
              <a:ext cx="109750" cy="109750"/>
            </a:xfrm>
            <a:custGeom>
              <a:avLst/>
              <a:gdLst/>
              <a:ahLst/>
              <a:cxnLst/>
              <a:rect l="l" t="t" r="r" b="b"/>
              <a:pathLst>
                <a:path w="4390" h="4390" extrusionOk="0">
                  <a:moveTo>
                    <a:pt x="2195" y="1"/>
                  </a:moveTo>
                  <a:cubicBezTo>
                    <a:pt x="981" y="1"/>
                    <a:pt x="0" y="982"/>
                    <a:pt x="0" y="2195"/>
                  </a:cubicBezTo>
                  <a:cubicBezTo>
                    <a:pt x="0" y="3409"/>
                    <a:pt x="981" y="4390"/>
                    <a:pt x="2195" y="4390"/>
                  </a:cubicBezTo>
                  <a:cubicBezTo>
                    <a:pt x="3408" y="4390"/>
                    <a:pt x="4389" y="3409"/>
                    <a:pt x="4389" y="2195"/>
                  </a:cubicBezTo>
                  <a:cubicBezTo>
                    <a:pt x="4389" y="982"/>
                    <a:pt x="3408" y="1"/>
                    <a:pt x="2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986725" y="2692100"/>
              <a:ext cx="63375" cy="63375"/>
            </a:xfrm>
            <a:custGeom>
              <a:avLst/>
              <a:gdLst/>
              <a:ahLst/>
              <a:cxnLst/>
              <a:rect l="l" t="t" r="r" b="b"/>
              <a:pathLst>
                <a:path w="2535" h="2535" extrusionOk="0">
                  <a:moveTo>
                    <a:pt x="1268" y="1"/>
                  </a:moveTo>
                  <a:cubicBezTo>
                    <a:pt x="572" y="1"/>
                    <a:pt x="1" y="572"/>
                    <a:pt x="1" y="1267"/>
                  </a:cubicBezTo>
                  <a:cubicBezTo>
                    <a:pt x="1" y="1963"/>
                    <a:pt x="572" y="2534"/>
                    <a:pt x="1268" y="2534"/>
                  </a:cubicBezTo>
                  <a:cubicBezTo>
                    <a:pt x="1964" y="2534"/>
                    <a:pt x="2535" y="1963"/>
                    <a:pt x="2535" y="1267"/>
                  </a:cubicBezTo>
                  <a:cubicBezTo>
                    <a:pt x="2535" y="572"/>
                    <a:pt x="1964" y="1"/>
                    <a:pt x="1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569275" y="2878100"/>
              <a:ext cx="54900" cy="54900"/>
            </a:xfrm>
            <a:custGeom>
              <a:avLst/>
              <a:gdLst/>
              <a:ahLst/>
              <a:cxnLst/>
              <a:rect l="l" t="t" r="r" b="b"/>
              <a:pathLst>
                <a:path w="2196" h="2196" extrusionOk="0">
                  <a:moveTo>
                    <a:pt x="1098" y="242"/>
                  </a:moveTo>
                  <a:cubicBezTo>
                    <a:pt x="1571" y="242"/>
                    <a:pt x="1954" y="625"/>
                    <a:pt x="1954" y="1098"/>
                  </a:cubicBezTo>
                  <a:cubicBezTo>
                    <a:pt x="1954" y="1571"/>
                    <a:pt x="1571" y="1954"/>
                    <a:pt x="1098" y="1954"/>
                  </a:cubicBezTo>
                  <a:cubicBezTo>
                    <a:pt x="625" y="1954"/>
                    <a:pt x="242" y="1571"/>
                    <a:pt x="242" y="1098"/>
                  </a:cubicBezTo>
                  <a:cubicBezTo>
                    <a:pt x="242" y="625"/>
                    <a:pt x="625" y="242"/>
                    <a:pt x="1098" y="242"/>
                  </a:cubicBezTo>
                  <a:close/>
                  <a:moveTo>
                    <a:pt x="1098" y="1"/>
                  </a:moveTo>
                  <a:cubicBezTo>
                    <a:pt x="500" y="1"/>
                    <a:pt x="1" y="491"/>
                    <a:pt x="1" y="1098"/>
                  </a:cubicBezTo>
                  <a:cubicBezTo>
                    <a:pt x="1" y="1696"/>
                    <a:pt x="500" y="2195"/>
                    <a:pt x="1098" y="2195"/>
                  </a:cubicBezTo>
                  <a:cubicBezTo>
                    <a:pt x="1705" y="2195"/>
                    <a:pt x="2195" y="1696"/>
                    <a:pt x="2195" y="1098"/>
                  </a:cubicBezTo>
                  <a:cubicBezTo>
                    <a:pt x="2195" y="491"/>
                    <a:pt x="1705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4435250" y="2923475"/>
              <a:ext cx="152575" cy="468050"/>
            </a:xfrm>
            <a:custGeom>
              <a:avLst/>
              <a:gdLst/>
              <a:ahLst/>
              <a:cxnLst/>
              <a:rect l="l" t="t" r="r" b="b"/>
              <a:pathLst>
                <a:path w="6103" h="18722" extrusionOk="0">
                  <a:moveTo>
                    <a:pt x="5971" y="1"/>
                  </a:moveTo>
                  <a:cubicBezTo>
                    <a:pt x="5918" y="1"/>
                    <a:pt x="5867" y="34"/>
                    <a:pt x="5852" y="86"/>
                  </a:cubicBezTo>
                  <a:lnTo>
                    <a:pt x="27" y="18570"/>
                  </a:lnTo>
                  <a:cubicBezTo>
                    <a:pt x="0" y="18633"/>
                    <a:pt x="36" y="18704"/>
                    <a:pt x="98" y="18722"/>
                  </a:cubicBezTo>
                  <a:lnTo>
                    <a:pt x="134" y="18722"/>
                  </a:lnTo>
                  <a:cubicBezTo>
                    <a:pt x="188" y="18722"/>
                    <a:pt x="241" y="18695"/>
                    <a:pt x="250" y="18642"/>
                  </a:cubicBezTo>
                  <a:lnTo>
                    <a:pt x="6084" y="157"/>
                  </a:lnTo>
                  <a:cubicBezTo>
                    <a:pt x="6102" y="95"/>
                    <a:pt x="6066" y="23"/>
                    <a:pt x="6004" y="6"/>
                  </a:cubicBezTo>
                  <a:cubicBezTo>
                    <a:pt x="5993" y="2"/>
                    <a:pt x="5982" y="1"/>
                    <a:pt x="5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4604300" y="2925050"/>
              <a:ext cx="152575" cy="468050"/>
            </a:xfrm>
            <a:custGeom>
              <a:avLst/>
              <a:gdLst/>
              <a:ahLst/>
              <a:cxnLst/>
              <a:rect l="l" t="t" r="r" b="b"/>
              <a:pathLst>
                <a:path w="6103" h="18722" extrusionOk="0">
                  <a:moveTo>
                    <a:pt x="135" y="0"/>
                  </a:moveTo>
                  <a:cubicBezTo>
                    <a:pt x="123" y="0"/>
                    <a:pt x="111" y="2"/>
                    <a:pt x="98" y="5"/>
                  </a:cubicBezTo>
                  <a:cubicBezTo>
                    <a:pt x="36" y="23"/>
                    <a:pt x="0" y="94"/>
                    <a:pt x="27" y="157"/>
                  </a:cubicBezTo>
                  <a:lnTo>
                    <a:pt x="5853" y="18641"/>
                  </a:lnTo>
                  <a:cubicBezTo>
                    <a:pt x="5870" y="18695"/>
                    <a:pt x="5915" y="18721"/>
                    <a:pt x="5968" y="18721"/>
                  </a:cubicBezTo>
                  <a:lnTo>
                    <a:pt x="6004" y="18721"/>
                  </a:lnTo>
                  <a:cubicBezTo>
                    <a:pt x="6067" y="18703"/>
                    <a:pt x="6102" y="18632"/>
                    <a:pt x="6084" y="18570"/>
                  </a:cubicBezTo>
                  <a:lnTo>
                    <a:pt x="250" y="85"/>
                  </a:lnTo>
                  <a:cubicBezTo>
                    <a:pt x="235" y="34"/>
                    <a:pt x="190" y="0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4593825" y="2926950"/>
              <a:ext cx="6025" cy="464575"/>
            </a:xfrm>
            <a:custGeom>
              <a:avLst/>
              <a:gdLst/>
              <a:ahLst/>
              <a:cxnLst/>
              <a:rect l="l" t="t" r="r" b="b"/>
              <a:pathLst>
                <a:path w="241" h="18583" extrusionOk="0">
                  <a:moveTo>
                    <a:pt x="116" y="0"/>
                  </a:moveTo>
                  <a:cubicBezTo>
                    <a:pt x="54" y="0"/>
                    <a:pt x="0" y="54"/>
                    <a:pt x="0" y="116"/>
                  </a:cubicBezTo>
                  <a:lnTo>
                    <a:pt x="0" y="18467"/>
                  </a:lnTo>
                  <a:cubicBezTo>
                    <a:pt x="0" y="18529"/>
                    <a:pt x="54" y="18583"/>
                    <a:pt x="116" y="18583"/>
                  </a:cubicBezTo>
                  <a:cubicBezTo>
                    <a:pt x="187" y="18583"/>
                    <a:pt x="241" y="18529"/>
                    <a:pt x="241" y="18467"/>
                  </a:cubicBezTo>
                  <a:lnTo>
                    <a:pt x="241" y="116"/>
                  </a:lnTo>
                  <a:cubicBezTo>
                    <a:pt x="241" y="54"/>
                    <a:pt x="187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4399100" y="3371425"/>
              <a:ext cx="396125" cy="163300"/>
            </a:xfrm>
            <a:custGeom>
              <a:avLst/>
              <a:gdLst/>
              <a:ahLst/>
              <a:cxnLst/>
              <a:rect l="l" t="t" r="r" b="b"/>
              <a:pathLst>
                <a:path w="15845" h="6532" extrusionOk="0">
                  <a:moveTo>
                    <a:pt x="1" y="1"/>
                  </a:moveTo>
                  <a:cubicBezTo>
                    <a:pt x="724" y="3721"/>
                    <a:pt x="3989" y="6531"/>
                    <a:pt x="7923" y="6531"/>
                  </a:cubicBezTo>
                  <a:cubicBezTo>
                    <a:pt x="11848" y="6531"/>
                    <a:pt x="15122" y="372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4399100" y="3371425"/>
              <a:ext cx="396125" cy="163300"/>
            </a:xfrm>
            <a:custGeom>
              <a:avLst/>
              <a:gdLst/>
              <a:ahLst/>
              <a:cxnLst/>
              <a:rect l="l" t="t" r="r" b="b"/>
              <a:pathLst>
                <a:path w="15845" h="6532" extrusionOk="0">
                  <a:moveTo>
                    <a:pt x="13722" y="1"/>
                  </a:moveTo>
                  <a:cubicBezTo>
                    <a:pt x="11619" y="2133"/>
                    <a:pt x="9394" y="2844"/>
                    <a:pt x="7361" y="2844"/>
                  </a:cubicBezTo>
                  <a:cubicBezTo>
                    <a:pt x="3296" y="2844"/>
                    <a:pt x="1" y="1"/>
                    <a:pt x="1" y="1"/>
                  </a:cubicBezTo>
                  <a:lnTo>
                    <a:pt x="1" y="1"/>
                  </a:lnTo>
                  <a:cubicBezTo>
                    <a:pt x="724" y="3721"/>
                    <a:pt x="3989" y="6531"/>
                    <a:pt x="7923" y="6531"/>
                  </a:cubicBezTo>
                  <a:cubicBezTo>
                    <a:pt x="11848" y="6531"/>
                    <a:pt x="15122" y="3721"/>
                    <a:pt x="1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3385450" y="2878100"/>
              <a:ext cx="54900" cy="54900"/>
            </a:xfrm>
            <a:custGeom>
              <a:avLst/>
              <a:gdLst/>
              <a:ahLst/>
              <a:cxnLst/>
              <a:rect l="l" t="t" r="r" b="b"/>
              <a:pathLst>
                <a:path w="2196" h="2196" extrusionOk="0">
                  <a:moveTo>
                    <a:pt x="1098" y="242"/>
                  </a:moveTo>
                  <a:cubicBezTo>
                    <a:pt x="1571" y="242"/>
                    <a:pt x="1955" y="625"/>
                    <a:pt x="1955" y="1098"/>
                  </a:cubicBezTo>
                  <a:cubicBezTo>
                    <a:pt x="1955" y="1571"/>
                    <a:pt x="1571" y="1954"/>
                    <a:pt x="1098" y="1954"/>
                  </a:cubicBezTo>
                  <a:cubicBezTo>
                    <a:pt x="625" y="1954"/>
                    <a:pt x="242" y="1571"/>
                    <a:pt x="242" y="1098"/>
                  </a:cubicBezTo>
                  <a:cubicBezTo>
                    <a:pt x="242" y="625"/>
                    <a:pt x="625" y="242"/>
                    <a:pt x="1098" y="242"/>
                  </a:cubicBezTo>
                  <a:close/>
                  <a:moveTo>
                    <a:pt x="1098" y="1"/>
                  </a:moveTo>
                  <a:cubicBezTo>
                    <a:pt x="491" y="1"/>
                    <a:pt x="1" y="491"/>
                    <a:pt x="1" y="1098"/>
                  </a:cubicBezTo>
                  <a:cubicBezTo>
                    <a:pt x="1" y="1696"/>
                    <a:pt x="491" y="2195"/>
                    <a:pt x="1098" y="2195"/>
                  </a:cubicBezTo>
                  <a:cubicBezTo>
                    <a:pt x="1705" y="2195"/>
                    <a:pt x="2195" y="1696"/>
                    <a:pt x="2195" y="1098"/>
                  </a:cubicBezTo>
                  <a:cubicBezTo>
                    <a:pt x="2195" y="491"/>
                    <a:pt x="1705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3251425" y="2923475"/>
              <a:ext cx="152575" cy="468050"/>
            </a:xfrm>
            <a:custGeom>
              <a:avLst/>
              <a:gdLst/>
              <a:ahLst/>
              <a:cxnLst/>
              <a:rect l="l" t="t" r="r" b="b"/>
              <a:pathLst>
                <a:path w="6103" h="18722" extrusionOk="0">
                  <a:moveTo>
                    <a:pt x="5963" y="1"/>
                  </a:moveTo>
                  <a:cubicBezTo>
                    <a:pt x="5912" y="1"/>
                    <a:pt x="5867" y="34"/>
                    <a:pt x="5852" y="86"/>
                  </a:cubicBezTo>
                  <a:lnTo>
                    <a:pt x="18" y="18570"/>
                  </a:lnTo>
                  <a:cubicBezTo>
                    <a:pt x="0" y="18633"/>
                    <a:pt x="36" y="18704"/>
                    <a:pt x="98" y="18722"/>
                  </a:cubicBezTo>
                  <a:lnTo>
                    <a:pt x="134" y="18722"/>
                  </a:lnTo>
                  <a:cubicBezTo>
                    <a:pt x="188" y="18722"/>
                    <a:pt x="232" y="18695"/>
                    <a:pt x="250" y="18642"/>
                  </a:cubicBezTo>
                  <a:lnTo>
                    <a:pt x="6075" y="157"/>
                  </a:lnTo>
                  <a:cubicBezTo>
                    <a:pt x="6102" y="95"/>
                    <a:pt x="6067" y="23"/>
                    <a:pt x="5995" y="6"/>
                  </a:cubicBezTo>
                  <a:cubicBezTo>
                    <a:pt x="5984" y="2"/>
                    <a:pt x="5973" y="1"/>
                    <a:pt x="5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3420475" y="2925050"/>
              <a:ext cx="152575" cy="468050"/>
            </a:xfrm>
            <a:custGeom>
              <a:avLst/>
              <a:gdLst/>
              <a:ahLst/>
              <a:cxnLst/>
              <a:rect l="l" t="t" r="r" b="b"/>
              <a:pathLst>
                <a:path w="6103" h="18722" extrusionOk="0">
                  <a:moveTo>
                    <a:pt x="132" y="0"/>
                  </a:moveTo>
                  <a:cubicBezTo>
                    <a:pt x="121" y="0"/>
                    <a:pt x="109" y="2"/>
                    <a:pt x="99" y="5"/>
                  </a:cubicBezTo>
                  <a:cubicBezTo>
                    <a:pt x="36" y="23"/>
                    <a:pt x="0" y="94"/>
                    <a:pt x="18" y="157"/>
                  </a:cubicBezTo>
                  <a:lnTo>
                    <a:pt x="5844" y="18641"/>
                  </a:lnTo>
                  <a:cubicBezTo>
                    <a:pt x="5862" y="18695"/>
                    <a:pt x="5915" y="18721"/>
                    <a:pt x="5960" y="18721"/>
                  </a:cubicBezTo>
                  <a:lnTo>
                    <a:pt x="5995" y="18721"/>
                  </a:lnTo>
                  <a:cubicBezTo>
                    <a:pt x="6067" y="18703"/>
                    <a:pt x="6102" y="18632"/>
                    <a:pt x="6076" y="18570"/>
                  </a:cubicBezTo>
                  <a:lnTo>
                    <a:pt x="250" y="85"/>
                  </a:lnTo>
                  <a:cubicBezTo>
                    <a:pt x="235" y="34"/>
                    <a:pt x="184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3410000" y="2926950"/>
              <a:ext cx="6025" cy="464575"/>
            </a:xfrm>
            <a:custGeom>
              <a:avLst/>
              <a:gdLst/>
              <a:ahLst/>
              <a:cxnLst/>
              <a:rect l="l" t="t" r="r" b="b"/>
              <a:pathLst>
                <a:path w="241" h="18583" extrusionOk="0">
                  <a:moveTo>
                    <a:pt x="116" y="0"/>
                  </a:moveTo>
                  <a:cubicBezTo>
                    <a:pt x="54" y="0"/>
                    <a:pt x="0" y="54"/>
                    <a:pt x="0" y="116"/>
                  </a:cubicBezTo>
                  <a:lnTo>
                    <a:pt x="0" y="18467"/>
                  </a:lnTo>
                  <a:cubicBezTo>
                    <a:pt x="0" y="18529"/>
                    <a:pt x="54" y="18583"/>
                    <a:pt x="116" y="18583"/>
                  </a:cubicBezTo>
                  <a:cubicBezTo>
                    <a:pt x="187" y="18583"/>
                    <a:pt x="241" y="18529"/>
                    <a:pt x="241" y="18467"/>
                  </a:cubicBezTo>
                  <a:lnTo>
                    <a:pt x="241" y="116"/>
                  </a:lnTo>
                  <a:cubicBezTo>
                    <a:pt x="241" y="54"/>
                    <a:pt x="187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3215075" y="3371425"/>
              <a:ext cx="396325" cy="163300"/>
            </a:xfrm>
            <a:custGeom>
              <a:avLst/>
              <a:gdLst/>
              <a:ahLst/>
              <a:cxnLst/>
              <a:rect l="l" t="t" r="r" b="b"/>
              <a:pathLst>
                <a:path w="15853" h="6532" extrusionOk="0">
                  <a:moveTo>
                    <a:pt x="0" y="1"/>
                  </a:moveTo>
                  <a:cubicBezTo>
                    <a:pt x="723" y="3721"/>
                    <a:pt x="3997" y="6531"/>
                    <a:pt x="7931" y="6531"/>
                  </a:cubicBezTo>
                  <a:cubicBezTo>
                    <a:pt x="11856" y="6531"/>
                    <a:pt x="15130" y="3721"/>
                    <a:pt x="15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3215075" y="3371425"/>
              <a:ext cx="396325" cy="163300"/>
            </a:xfrm>
            <a:custGeom>
              <a:avLst/>
              <a:gdLst/>
              <a:ahLst/>
              <a:cxnLst/>
              <a:rect l="l" t="t" r="r" b="b"/>
              <a:pathLst>
                <a:path w="15853" h="6532" extrusionOk="0">
                  <a:moveTo>
                    <a:pt x="13730" y="1"/>
                  </a:moveTo>
                  <a:cubicBezTo>
                    <a:pt x="11627" y="2133"/>
                    <a:pt x="9401" y="2844"/>
                    <a:pt x="7367" y="2844"/>
                  </a:cubicBezTo>
                  <a:cubicBezTo>
                    <a:pt x="3299" y="2844"/>
                    <a:pt x="0" y="1"/>
                    <a:pt x="0" y="1"/>
                  </a:cubicBezTo>
                  <a:lnTo>
                    <a:pt x="0" y="1"/>
                  </a:lnTo>
                  <a:cubicBezTo>
                    <a:pt x="723" y="3721"/>
                    <a:pt x="3997" y="6531"/>
                    <a:pt x="7931" y="6531"/>
                  </a:cubicBezTo>
                  <a:cubicBezTo>
                    <a:pt x="11856" y="6531"/>
                    <a:pt x="15130" y="3721"/>
                    <a:pt x="15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3957300" y="3414025"/>
              <a:ext cx="119575" cy="20325"/>
            </a:xfrm>
            <a:custGeom>
              <a:avLst/>
              <a:gdLst/>
              <a:ahLst/>
              <a:cxnLst/>
              <a:rect l="l" t="t" r="r" b="b"/>
              <a:pathLst>
                <a:path w="4783" h="813" extrusionOk="0">
                  <a:moveTo>
                    <a:pt x="36" y="1"/>
                  </a:moveTo>
                  <a:lnTo>
                    <a:pt x="0" y="813"/>
                  </a:lnTo>
                  <a:lnTo>
                    <a:pt x="4782" y="813"/>
                  </a:lnTo>
                  <a:lnTo>
                    <a:pt x="4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3958625" y="3396425"/>
              <a:ext cx="116900" cy="6925"/>
            </a:xfrm>
            <a:custGeom>
              <a:avLst/>
              <a:gdLst/>
              <a:ahLst/>
              <a:cxnLst/>
              <a:rect l="l" t="t" r="r" b="b"/>
              <a:pathLst>
                <a:path w="4676" h="277" extrusionOk="0">
                  <a:moveTo>
                    <a:pt x="19" y="0"/>
                  </a:moveTo>
                  <a:lnTo>
                    <a:pt x="1" y="277"/>
                  </a:lnTo>
                  <a:lnTo>
                    <a:pt x="4676" y="277"/>
                  </a:lnTo>
                  <a:lnTo>
                    <a:pt x="4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3956400" y="3445025"/>
              <a:ext cx="121125" cy="6950"/>
            </a:xfrm>
            <a:custGeom>
              <a:avLst/>
              <a:gdLst/>
              <a:ahLst/>
              <a:cxnLst/>
              <a:rect l="l" t="t" r="r" b="b"/>
              <a:pathLst>
                <a:path w="4845" h="278" extrusionOk="0">
                  <a:moveTo>
                    <a:pt x="19" y="1"/>
                  </a:moveTo>
                  <a:lnTo>
                    <a:pt x="1" y="277"/>
                  </a:lnTo>
                  <a:lnTo>
                    <a:pt x="4845" y="277"/>
                  </a:lnTo>
                  <a:lnTo>
                    <a:pt x="4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3600450" y="3635500"/>
              <a:ext cx="838375" cy="105725"/>
            </a:xfrm>
            <a:custGeom>
              <a:avLst/>
              <a:gdLst/>
              <a:ahLst/>
              <a:cxnLst/>
              <a:rect l="l" t="t" r="r" b="b"/>
              <a:pathLst>
                <a:path w="33535" h="4229" extrusionOk="0">
                  <a:moveTo>
                    <a:pt x="4220" y="0"/>
                  </a:moveTo>
                  <a:cubicBezTo>
                    <a:pt x="3061" y="0"/>
                    <a:pt x="1999" y="473"/>
                    <a:pt x="1241" y="1240"/>
                  </a:cubicBezTo>
                  <a:cubicBezTo>
                    <a:pt x="625" y="1856"/>
                    <a:pt x="197" y="2659"/>
                    <a:pt x="54" y="3560"/>
                  </a:cubicBezTo>
                  <a:cubicBezTo>
                    <a:pt x="19" y="3774"/>
                    <a:pt x="1" y="3997"/>
                    <a:pt x="1" y="4229"/>
                  </a:cubicBezTo>
                  <a:lnTo>
                    <a:pt x="33535" y="4229"/>
                  </a:lnTo>
                  <a:cubicBezTo>
                    <a:pt x="33535" y="3997"/>
                    <a:pt x="33508" y="3774"/>
                    <a:pt x="33481" y="3560"/>
                  </a:cubicBezTo>
                  <a:cubicBezTo>
                    <a:pt x="33160" y="1544"/>
                    <a:pt x="31412" y="0"/>
                    <a:pt x="29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3557625" y="3741200"/>
              <a:ext cx="922475" cy="48200"/>
            </a:xfrm>
            <a:custGeom>
              <a:avLst/>
              <a:gdLst/>
              <a:ahLst/>
              <a:cxnLst/>
              <a:rect l="l" t="t" r="r" b="b"/>
              <a:pathLst>
                <a:path w="36899" h="1928" extrusionOk="0">
                  <a:moveTo>
                    <a:pt x="964" y="1"/>
                  </a:moveTo>
                  <a:cubicBezTo>
                    <a:pt x="429" y="1"/>
                    <a:pt x="1" y="429"/>
                    <a:pt x="1" y="964"/>
                  </a:cubicBezTo>
                  <a:cubicBezTo>
                    <a:pt x="1" y="1491"/>
                    <a:pt x="429" y="1928"/>
                    <a:pt x="964" y="1928"/>
                  </a:cubicBezTo>
                  <a:lnTo>
                    <a:pt x="35935" y="1928"/>
                  </a:lnTo>
                  <a:cubicBezTo>
                    <a:pt x="36470" y="1928"/>
                    <a:pt x="36898" y="1491"/>
                    <a:pt x="36898" y="964"/>
                  </a:cubicBezTo>
                  <a:cubicBezTo>
                    <a:pt x="36898" y="429"/>
                    <a:pt x="36470" y="1"/>
                    <a:pt x="35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4"/>
            <p:cNvSpPr/>
            <p:nvPr/>
          </p:nvSpPr>
          <p:spPr>
            <a:xfrm>
              <a:off x="3600450" y="3724475"/>
              <a:ext cx="838150" cy="16750"/>
            </a:xfrm>
            <a:custGeom>
              <a:avLst/>
              <a:gdLst/>
              <a:ahLst/>
              <a:cxnLst/>
              <a:rect l="l" t="t" r="r" b="b"/>
              <a:pathLst>
                <a:path w="33526" h="670" extrusionOk="0">
                  <a:moveTo>
                    <a:pt x="54" y="1"/>
                  </a:moveTo>
                  <a:lnTo>
                    <a:pt x="1" y="670"/>
                  </a:lnTo>
                  <a:lnTo>
                    <a:pt x="33526" y="670"/>
                  </a:lnTo>
                  <a:cubicBezTo>
                    <a:pt x="33526" y="438"/>
                    <a:pt x="33508" y="215"/>
                    <a:pt x="33481" y="1"/>
                  </a:cubicBez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30" name="Google Shape;15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00" y="3085200"/>
            <a:ext cx="31432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43"/>
          <p:cNvSpPr txBox="1"/>
          <p:nvPr/>
        </p:nvSpPr>
        <p:spPr>
          <a:xfrm>
            <a:off x="1671850" y="149075"/>
            <a:ext cx="1540500" cy="366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QUERY</a:t>
            </a:r>
            <a:endParaRPr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8" name="Google Shape;1738;p43"/>
          <p:cNvSpPr txBox="1"/>
          <p:nvPr/>
        </p:nvSpPr>
        <p:spPr>
          <a:xfrm>
            <a:off x="5934450" y="149075"/>
            <a:ext cx="1538100" cy="366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9" name="Google Shape;1739;p43"/>
          <p:cNvSpPr txBox="1"/>
          <p:nvPr/>
        </p:nvSpPr>
        <p:spPr>
          <a:xfrm>
            <a:off x="5934450" y="1141050"/>
            <a:ext cx="1538100" cy="366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TFIDF</a:t>
            </a:r>
            <a:endParaRPr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0" name="Google Shape;1740;p43"/>
          <p:cNvSpPr txBox="1"/>
          <p:nvPr/>
        </p:nvSpPr>
        <p:spPr>
          <a:xfrm>
            <a:off x="1673050" y="1141050"/>
            <a:ext cx="1538100" cy="366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COUNT VECTORIZATION</a:t>
            </a:r>
            <a:endParaRPr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1" name="Google Shape;1741;p43"/>
          <p:cNvSpPr txBox="1"/>
          <p:nvPr/>
        </p:nvSpPr>
        <p:spPr>
          <a:xfrm>
            <a:off x="3869175" y="626700"/>
            <a:ext cx="1538100" cy="366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STEMMING</a:t>
            </a:r>
            <a:endParaRPr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2" name="Google Shape;1742;p43"/>
          <p:cNvSpPr txBox="1"/>
          <p:nvPr/>
        </p:nvSpPr>
        <p:spPr>
          <a:xfrm>
            <a:off x="1615275" y="2050288"/>
            <a:ext cx="1538100" cy="366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SIMILARITY</a:t>
            </a:r>
            <a:endParaRPr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3" name="Google Shape;1743;p43"/>
          <p:cNvSpPr txBox="1"/>
          <p:nvPr/>
        </p:nvSpPr>
        <p:spPr>
          <a:xfrm>
            <a:off x="5934450" y="2050300"/>
            <a:ext cx="1538100" cy="366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SIMILARITY</a:t>
            </a:r>
            <a:endParaRPr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4" name="Google Shape;1744;p43"/>
          <p:cNvSpPr txBox="1"/>
          <p:nvPr/>
        </p:nvSpPr>
        <p:spPr>
          <a:xfrm>
            <a:off x="1615275" y="2825325"/>
            <a:ext cx="1538100" cy="366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TEMPORARY CATEGORY</a:t>
            </a:r>
            <a:endParaRPr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5" name="Google Shape;1745;p43"/>
          <p:cNvSpPr txBox="1"/>
          <p:nvPr/>
        </p:nvSpPr>
        <p:spPr>
          <a:xfrm>
            <a:off x="5977800" y="2825325"/>
            <a:ext cx="1538100" cy="366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TEMPORARY CATEGORY</a:t>
            </a:r>
            <a:endParaRPr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6" name="Google Shape;1746;p43"/>
          <p:cNvSpPr txBox="1"/>
          <p:nvPr/>
        </p:nvSpPr>
        <p:spPr>
          <a:xfrm>
            <a:off x="3869175" y="3426975"/>
            <a:ext cx="1538100" cy="366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MAIN CATEGORY</a:t>
            </a:r>
            <a:endParaRPr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7" name="Google Shape;1747;p43"/>
          <p:cNvSpPr txBox="1"/>
          <p:nvPr/>
        </p:nvSpPr>
        <p:spPr>
          <a:xfrm>
            <a:off x="6941475" y="3388425"/>
            <a:ext cx="1538100" cy="366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INFORMATION</a:t>
            </a:r>
            <a:endParaRPr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8" name="Google Shape;1748;p43"/>
          <p:cNvSpPr txBox="1"/>
          <p:nvPr/>
        </p:nvSpPr>
        <p:spPr>
          <a:xfrm>
            <a:off x="5757425" y="3951525"/>
            <a:ext cx="1538100" cy="366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SUBSET</a:t>
            </a:r>
            <a:endParaRPr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9" name="Google Shape;1749;p43"/>
          <p:cNvSpPr txBox="1"/>
          <p:nvPr/>
        </p:nvSpPr>
        <p:spPr>
          <a:xfrm>
            <a:off x="2203450" y="3908650"/>
            <a:ext cx="1540500" cy="366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QUERY</a:t>
            </a:r>
            <a:endParaRPr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0" name="Google Shape;1750;p43"/>
          <p:cNvSpPr txBox="1"/>
          <p:nvPr/>
        </p:nvSpPr>
        <p:spPr>
          <a:xfrm>
            <a:off x="3905275" y="4426675"/>
            <a:ext cx="1540500" cy="366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FINAL OUTPUT</a:t>
            </a:r>
            <a:endParaRPr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51" name="Google Shape;1751;p43"/>
          <p:cNvCxnSpPr>
            <a:endCxn id="1741" idx="1"/>
          </p:cNvCxnSpPr>
          <p:nvPr/>
        </p:nvCxnSpPr>
        <p:spPr>
          <a:xfrm>
            <a:off x="3212475" y="468150"/>
            <a:ext cx="656700" cy="341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2" name="Google Shape;1752;p43"/>
          <p:cNvCxnSpPr>
            <a:endCxn id="1741" idx="3"/>
          </p:cNvCxnSpPr>
          <p:nvPr/>
        </p:nvCxnSpPr>
        <p:spPr>
          <a:xfrm flipH="1">
            <a:off x="5407275" y="515250"/>
            <a:ext cx="527100" cy="294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3" name="Google Shape;1753;p43"/>
          <p:cNvCxnSpPr>
            <a:stCxn id="1740" idx="2"/>
          </p:cNvCxnSpPr>
          <p:nvPr/>
        </p:nvCxnSpPr>
        <p:spPr>
          <a:xfrm flipH="1">
            <a:off x="2427700" y="1507350"/>
            <a:ext cx="14400" cy="54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4" name="Google Shape;1754;p43"/>
          <p:cNvCxnSpPr/>
          <p:nvPr/>
        </p:nvCxnSpPr>
        <p:spPr>
          <a:xfrm flipH="1">
            <a:off x="6739650" y="1507350"/>
            <a:ext cx="14400" cy="54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5" name="Google Shape;1755;p43"/>
          <p:cNvCxnSpPr/>
          <p:nvPr/>
        </p:nvCxnSpPr>
        <p:spPr>
          <a:xfrm flipH="1">
            <a:off x="2397175" y="2412825"/>
            <a:ext cx="1200" cy="41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6" name="Google Shape;1756;p43"/>
          <p:cNvCxnSpPr/>
          <p:nvPr/>
        </p:nvCxnSpPr>
        <p:spPr>
          <a:xfrm flipH="1">
            <a:off x="6746250" y="2412825"/>
            <a:ext cx="1200" cy="41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7" name="Google Shape;1757;p43"/>
          <p:cNvCxnSpPr/>
          <p:nvPr/>
        </p:nvCxnSpPr>
        <p:spPr>
          <a:xfrm>
            <a:off x="3182925" y="3191625"/>
            <a:ext cx="656700" cy="341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8" name="Google Shape;1758;p43"/>
          <p:cNvCxnSpPr/>
          <p:nvPr/>
        </p:nvCxnSpPr>
        <p:spPr>
          <a:xfrm flipH="1">
            <a:off x="5428988" y="3191625"/>
            <a:ext cx="527100" cy="294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9" name="Google Shape;1759;p43"/>
          <p:cNvCxnSpPr>
            <a:stCxn id="1746" idx="3"/>
            <a:endCxn id="1747" idx="1"/>
          </p:cNvCxnSpPr>
          <p:nvPr/>
        </p:nvCxnSpPr>
        <p:spPr>
          <a:xfrm rot="10800000" flipH="1">
            <a:off x="5407275" y="3571725"/>
            <a:ext cx="1534200" cy="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0" name="Google Shape;1760;p43"/>
          <p:cNvCxnSpPr/>
          <p:nvPr/>
        </p:nvCxnSpPr>
        <p:spPr>
          <a:xfrm flipH="1">
            <a:off x="3743950" y="3793275"/>
            <a:ext cx="527100" cy="294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1" name="Google Shape;1761;p43"/>
          <p:cNvCxnSpPr/>
          <p:nvPr/>
        </p:nvCxnSpPr>
        <p:spPr>
          <a:xfrm>
            <a:off x="5100725" y="3814488"/>
            <a:ext cx="656700" cy="341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2" name="Google Shape;1762;p43"/>
          <p:cNvCxnSpPr/>
          <p:nvPr/>
        </p:nvCxnSpPr>
        <p:spPr>
          <a:xfrm>
            <a:off x="3662575" y="4319950"/>
            <a:ext cx="242700" cy="296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3" name="Google Shape;1763;p43"/>
          <p:cNvCxnSpPr>
            <a:endCxn id="1750" idx="3"/>
          </p:cNvCxnSpPr>
          <p:nvPr/>
        </p:nvCxnSpPr>
        <p:spPr>
          <a:xfrm flipH="1">
            <a:off x="5445775" y="4360525"/>
            <a:ext cx="388200" cy="249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4" name="Google Shape;1764;p43"/>
          <p:cNvCxnSpPr>
            <a:endCxn id="1740" idx="3"/>
          </p:cNvCxnSpPr>
          <p:nvPr/>
        </p:nvCxnSpPr>
        <p:spPr>
          <a:xfrm flipH="1">
            <a:off x="3211150" y="1011300"/>
            <a:ext cx="726000" cy="312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5" name="Google Shape;1765;p43"/>
          <p:cNvCxnSpPr>
            <a:endCxn id="1739" idx="1"/>
          </p:cNvCxnSpPr>
          <p:nvPr/>
        </p:nvCxnSpPr>
        <p:spPr>
          <a:xfrm>
            <a:off x="5367450" y="1018500"/>
            <a:ext cx="567000" cy="305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8002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025" y="0"/>
            <a:ext cx="45295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45"/>
          <p:cNvSpPr txBox="1">
            <a:spLocks noGrp="1"/>
          </p:cNvSpPr>
          <p:nvPr>
            <p:ph type="body" idx="1"/>
          </p:nvPr>
        </p:nvSpPr>
        <p:spPr>
          <a:xfrm>
            <a:off x="720000" y="1741050"/>
            <a:ext cx="4176000" cy="21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 you know what helps you make your point clear?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Lists like this one:</a:t>
            </a:r>
            <a:endParaRPr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■"/>
            </a:pPr>
            <a:r>
              <a:rPr lang="en">
                <a:solidFill>
                  <a:schemeClr val="lt1"/>
                </a:solidFill>
              </a:rPr>
              <a:t>They’re simple </a:t>
            </a:r>
            <a:endParaRPr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>
                <a:solidFill>
                  <a:schemeClr val="lt1"/>
                </a:solidFill>
              </a:rPr>
              <a:t>You can organize your ideas clearly</a:t>
            </a:r>
            <a:endParaRPr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>
                <a:solidFill>
                  <a:schemeClr val="lt1"/>
                </a:solidFill>
              </a:rPr>
              <a:t>You’ll never forget to buy milk!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And the most important thing: the audience won’t miss the point of your presentation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7" name="Google Shape;1777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slide title goes here!</a:t>
            </a:r>
            <a:endParaRPr/>
          </a:p>
        </p:txBody>
      </p:sp>
      <p:grpSp>
        <p:nvGrpSpPr>
          <p:cNvPr id="1778" name="Google Shape;1778;p45"/>
          <p:cNvGrpSpPr/>
          <p:nvPr/>
        </p:nvGrpSpPr>
        <p:grpSpPr>
          <a:xfrm>
            <a:off x="5853251" y="3216060"/>
            <a:ext cx="2243303" cy="821277"/>
            <a:chOff x="3273725" y="3789375"/>
            <a:chExt cx="1738725" cy="636550"/>
          </a:xfrm>
        </p:grpSpPr>
        <p:sp>
          <p:nvSpPr>
            <p:cNvPr id="1779" name="Google Shape;1779;p45"/>
            <p:cNvSpPr/>
            <p:nvPr/>
          </p:nvSpPr>
          <p:spPr>
            <a:xfrm>
              <a:off x="3273725" y="4335575"/>
              <a:ext cx="1738725" cy="90350"/>
            </a:xfrm>
            <a:custGeom>
              <a:avLst/>
              <a:gdLst/>
              <a:ahLst/>
              <a:cxnLst/>
              <a:rect l="l" t="t" r="r" b="b"/>
              <a:pathLst>
                <a:path w="69549" h="3614" extrusionOk="0">
                  <a:moveTo>
                    <a:pt x="34775" y="0"/>
                  </a:moveTo>
                  <a:cubicBezTo>
                    <a:pt x="15568" y="0"/>
                    <a:pt x="0" y="812"/>
                    <a:pt x="0" y="1802"/>
                  </a:cubicBezTo>
                  <a:cubicBezTo>
                    <a:pt x="0" y="2802"/>
                    <a:pt x="15568" y="3613"/>
                    <a:pt x="34775" y="3613"/>
                  </a:cubicBezTo>
                  <a:cubicBezTo>
                    <a:pt x="53982" y="3613"/>
                    <a:pt x="69549" y="2802"/>
                    <a:pt x="69549" y="1802"/>
                  </a:cubicBezTo>
                  <a:cubicBezTo>
                    <a:pt x="69549" y="812"/>
                    <a:pt x="53982" y="0"/>
                    <a:pt x="3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3427375" y="4089575"/>
              <a:ext cx="811850" cy="300450"/>
            </a:xfrm>
            <a:custGeom>
              <a:avLst/>
              <a:gdLst/>
              <a:ahLst/>
              <a:cxnLst/>
              <a:rect l="l" t="t" r="r" b="b"/>
              <a:pathLst>
                <a:path w="32474" h="12018" extrusionOk="0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2474" y="12017"/>
                  </a:lnTo>
                  <a:lnTo>
                    <a:pt x="324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3427375" y="4089575"/>
              <a:ext cx="79875" cy="300450"/>
            </a:xfrm>
            <a:custGeom>
              <a:avLst/>
              <a:gdLst/>
              <a:ahLst/>
              <a:cxnLst/>
              <a:rect l="l" t="t" r="r" b="b"/>
              <a:pathLst>
                <a:path w="3195" h="12018" extrusionOk="0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088" y="12017"/>
                  </a:lnTo>
                  <a:cubicBezTo>
                    <a:pt x="1848" y="8012"/>
                    <a:pt x="1883" y="4006"/>
                    <a:pt x="3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3492725" y="4089575"/>
              <a:ext cx="46200" cy="300450"/>
            </a:xfrm>
            <a:custGeom>
              <a:avLst/>
              <a:gdLst/>
              <a:ahLst/>
              <a:cxnLst/>
              <a:rect l="l" t="t" r="r" b="b"/>
              <a:pathLst>
                <a:path w="1848" h="12018" extrusionOk="0">
                  <a:moveTo>
                    <a:pt x="1393" y="1"/>
                  </a:moveTo>
                  <a:cubicBezTo>
                    <a:pt x="1" y="4006"/>
                    <a:pt x="1" y="8012"/>
                    <a:pt x="1393" y="12017"/>
                  </a:cubicBezTo>
                  <a:lnTo>
                    <a:pt x="1847" y="12017"/>
                  </a:lnTo>
                  <a:cubicBezTo>
                    <a:pt x="509" y="8012"/>
                    <a:pt x="491" y="4006"/>
                    <a:pt x="1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4076400" y="4089575"/>
              <a:ext cx="45950" cy="300450"/>
            </a:xfrm>
            <a:custGeom>
              <a:avLst/>
              <a:gdLst/>
              <a:ahLst/>
              <a:cxnLst/>
              <a:rect l="l" t="t" r="r" b="b"/>
              <a:pathLst>
                <a:path w="1838" h="12018" extrusionOk="0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1838" y="12017"/>
                  </a:lnTo>
                  <a:cubicBezTo>
                    <a:pt x="500" y="8012"/>
                    <a:pt x="491" y="4006"/>
                    <a:pt x="1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4187025" y="4357200"/>
              <a:ext cx="650575" cy="32825"/>
            </a:xfrm>
            <a:custGeom>
              <a:avLst/>
              <a:gdLst/>
              <a:ahLst/>
              <a:cxnLst/>
              <a:rect l="l" t="t" r="r" b="b"/>
              <a:pathLst>
                <a:path w="26023" h="1313" extrusionOk="0">
                  <a:moveTo>
                    <a:pt x="0" y="1"/>
                  </a:moveTo>
                  <a:lnTo>
                    <a:pt x="0" y="1312"/>
                  </a:lnTo>
                  <a:lnTo>
                    <a:pt x="26023" y="1312"/>
                  </a:lnTo>
                  <a:lnTo>
                    <a:pt x="26023" y="1"/>
                  </a:lnTo>
                  <a:close/>
                </a:path>
              </a:pathLst>
            </a:custGeom>
            <a:solidFill>
              <a:srgbClr val="FF95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4196825" y="4122350"/>
              <a:ext cx="619150" cy="234875"/>
            </a:xfrm>
            <a:custGeom>
              <a:avLst/>
              <a:gdLst/>
              <a:ahLst/>
              <a:cxnLst/>
              <a:rect l="l" t="t" r="r" b="b"/>
              <a:pathLst>
                <a:path w="24766" h="9395" extrusionOk="0">
                  <a:moveTo>
                    <a:pt x="1062" y="1"/>
                  </a:moveTo>
                  <a:cubicBezTo>
                    <a:pt x="1" y="3132"/>
                    <a:pt x="1" y="6263"/>
                    <a:pt x="1062" y="9395"/>
                  </a:cubicBezTo>
                  <a:lnTo>
                    <a:pt x="24765" y="9395"/>
                  </a:lnTo>
                  <a:cubicBezTo>
                    <a:pt x="24578" y="8904"/>
                    <a:pt x="24426" y="8405"/>
                    <a:pt x="24301" y="7905"/>
                  </a:cubicBezTo>
                  <a:cubicBezTo>
                    <a:pt x="24293" y="7851"/>
                    <a:pt x="24275" y="7789"/>
                    <a:pt x="24266" y="7735"/>
                  </a:cubicBezTo>
                  <a:cubicBezTo>
                    <a:pt x="24150" y="7272"/>
                    <a:pt x="24070" y="6808"/>
                    <a:pt x="24007" y="6344"/>
                  </a:cubicBezTo>
                  <a:cubicBezTo>
                    <a:pt x="23998" y="6290"/>
                    <a:pt x="23989" y="6237"/>
                    <a:pt x="23989" y="6174"/>
                  </a:cubicBezTo>
                  <a:cubicBezTo>
                    <a:pt x="23927" y="5710"/>
                    <a:pt x="23900" y="5246"/>
                    <a:pt x="23900" y="4783"/>
                  </a:cubicBezTo>
                  <a:cubicBezTo>
                    <a:pt x="23900" y="4729"/>
                    <a:pt x="23900" y="4676"/>
                    <a:pt x="23900" y="4613"/>
                  </a:cubicBezTo>
                  <a:cubicBezTo>
                    <a:pt x="23900" y="4149"/>
                    <a:pt x="23927" y="3685"/>
                    <a:pt x="23989" y="3221"/>
                  </a:cubicBezTo>
                  <a:cubicBezTo>
                    <a:pt x="23989" y="3168"/>
                    <a:pt x="23998" y="3114"/>
                    <a:pt x="24007" y="3052"/>
                  </a:cubicBezTo>
                  <a:cubicBezTo>
                    <a:pt x="24070" y="2588"/>
                    <a:pt x="24150" y="2124"/>
                    <a:pt x="24266" y="1660"/>
                  </a:cubicBezTo>
                  <a:cubicBezTo>
                    <a:pt x="24275" y="1607"/>
                    <a:pt x="24293" y="1544"/>
                    <a:pt x="24301" y="1491"/>
                  </a:cubicBezTo>
                  <a:cubicBezTo>
                    <a:pt x="24426" y="991"/>
                    <a:pt x="24578" y="492"/>
                    <a:pt x="24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5"/>
            <p:cNvSpPr/>
            <p:nvPr/>
          </p:nvSpPr>
          <p:spPr>
            <a:xfrm>
              <a:off x="4223375" y="4122350"/>
              <a:ext cx="592600" cy="234875"/>
            </a:xfrm>
            <a:custGeom>
              <a:avLst/>
              <a:gdLst/>
              <a:ahLst/>
              <a:cxnLst/>
              <a:rect l="l" t="t" r="r" b="b"/>
              <a:pathLst>
                <a:path w="23704" h="9395" extrusionOk="0">
                  <a:moveTo>
                    <a:pt x="0" y="1"/>
                  </a:moveTo>
                  <a:cubicBezTo>
                    <a:pt x="0" y="1"/>
                    <a:pt x="13301" y="3141"/>
                    <a:pt x="20019" y="9395"/>
                  </a:cubicBezTo>
                  <a:lnTo>
                    <a:pt x="23703" y="9395"/>
                  </a:lnTo>
                  <a:cubicBezTo>
                    <a:pt x="23516" y="8904"/>
                    <a:pt x="23364" y="8405"/>
                    <a:pt x="23239" y="7905"/>
                  </a:cubicBezTo>
                  <a:cubicBezTo>
                    <a:pt x="23231" y="7851"/>
                    <a:pt x="23213" y="7789"/>
                    <a:pt x="23204" y="7735"/>
                  </a:cubicBezTo>
                  <a:cubicBezTo>
                    <a:pt x="23088" y="7272"/>
                    <a:pt x="23008" y="6808"/>
                    <a:pt x="22945" y="6344"/>
                  </a:cubicBezTo>
                  <a:cubicBezTo>
                    <a:pt x="22936" y="6290"/>
                    <a:pt x="22927" y="6237"/>
                    <a:pt x="22927" y="6174"/>
                  </a:cubicBezTo>
                  <a:cubicBezTo>
                    <a:pt x="22865" y="5710"/>
                    <a:pt x="22838" y="5246"/>
                    <a:pt x="22838" y="4783"/>
                  </a:cubicBezTo>
                  <a:cubicBezTo>
                    <a:pt x="22838" y="4729"/>
                    <a:pt x="22838" y="4676"/>
                    <a:pt x="22838" y="4613"/>
                  </a:cubicBezTo>
                  <a:cubicBezTo>
                    <a:pt x="22838" y="4149"/>
                    <a:pt x="22865" y="3685"/>
                    <a:pt x="22927" y="3221"/>
                  </a:cubicBezTo>
                  <a:cubicBezTo>
                    <a:pt x="22927" y="3168"/>
                    <a:pt x="22936" y="3114"/>
                    <a:pt x="22945" y="3052"/>
                  </a:cubicBezTo>
                  <a:cubicBezTo>
                    <a:pt x="23008" y="2588"/>
                    <a:pt x="23088" y="2124"/>
                    <a:pt x="23204" y="1660"/>
                  </a:cubicBezTo>
                  <a:cubicBezTo>
                    <a:pt x="23213" y="1607"/>
                    <a:pt x="23231" y="1544"/>
                    <a:pt x="23239" y="1491"/>
                  </a:cubicBezTo>
                  <a:cubicBezTo>
                    <a:pt x="23364" y="991"/>
                    <a:pt x="23516" y="492"/>
                    <a:pt x="23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3591525" y="4169650"/>
              <a:ext cx="91250" cy="146100"/>
            </a:xfrm>
            <a:custGeom>
              <a:avLst/>
              <a:gdLst/>
              <a:ahLst/>
              <a:cxnLst/>
              <a:rect l="l" t="t" r="r" b="b"/>
              <a:pathLst>
                <a:path w="3650" h="5844" extrusionOk="0">
                  <a:moveTo>
                    <a:pt x="1" y="0"/>
                  </a:moveTo>
                  <a:lnTo>
                    <a:pt x="1" y="5843"/>
                  </a:lnTo>
                  <a:lnTo>
                    <a:pt x="3650" y="5843"/>
                  </a:lnTo>
                  <a:lnTo>
                    <a:pt x="3650" y="4737"/>
                  </a:lnTo>
                  <a:lnTo>
                    <a:pt x="1330" y="4737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3693000" y="4169650"/>
              <a:ext cx="133400" cy="146100"/>
            </a:xfrm>
            <a:custGeom>
              <a:avLst/>
              <a:gdLst/>
              <a:ahLst/>
              <a:cxnLst/>
              <a:rect l="l" t="t" r="r" b="b"/>
              <a:pathLst>
                <a:path w="5336" h="5844" extrusionOk="0">
                  <a:moveTo>
                    <a:pt x="2606" y="990"/>
                  </a:moveTo>
                  <a:cubicBezTo>
                    <a:pt x="2695" y="1338"/>
                    <a:pt x="2802" y="1775"/>
                    <a:pt x="2900" y="2123"/>
                  </a:cubicBezTo>
                  <a:lnTo>
                    <a:pt x="3266" y="3354"/>
                  </a:lnTo>
                  <a:lnTo>
                    <a:pt x="1972" y="3354"/>
                  </a:lnTo>
                  <a:lnTo>
                    <a:pt x="2320" y="2123"/>
                  </a:lnTo>
                  <a:cubicBezTo>
                    <a:pt x="2419" y="1784"/>
                    <a:pt x="2508" y="1338"/>
                    <a:pt x="2588" y="990"/>
                  </a:cubicBezTo>
                  <a:close/>
                  <a:moveTo>
                    <a:pt x="1785" y="0"/>
                  </a:moveTo>
                  <a:lnTo>
                    <a:pt x="1" y="5843"/>
                  </a:lnTo>
                  <a:lnTo>
                    <a:pt x="1366" y="5843"/>
                  </a:lnTo>
                  <a:lnTo>
                    <a:pt x="1785" y="4345"/>
                  </a:lnTo>
                  <a:lnTo>
                    <a:pt x="3462" y="4345"/>
                  </a:lnTo>
                  <a:lnTo>
                    <a:pt x="3908" y="5843"/>
                  </a:lnTo>
                  <a:lnTo>
                    <a:pt x="5336" y="5843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3821925" y="4169650"/>
              <a:ext cx="186475" cy="146100"/>
            </a:xfrm>
            <a:custGeom>
              <a:avLst/>
              <a:gdLst/>
              <a:ahLst/>
              <a:cxnLst/>
              <a:rect l="l" t="t" r="r" b="b"/>
              <a:pathLst>
                <a:path w="7459" h="5844" extrusionOk="0">
                  <a:moveTo>
                    <a:pt x="0" y="0"/>
                  </a:moveTo>
                  <a:lnTo>
                    <a:pt x="1392" y="5843"/>
                  </a:lnTo>
                  <a:lnTo>
                    <a:pt x="2837" y="5843"/>
                  </a:lnTo>
                  <a:lnTo>
                    <a:pt x="3390" y="3337"/>
                  </a:lnTo>
                  <a:cubicBezTo>
                    <a:pt x="3533" y="2739"/>
                    <a:pt x="3622" y="2186"/>
                    <a:pt x="3729" y="1526"/>
                  </a:cubicBezTo>
                  <a:lnTo>
                    <a:pt x="3747" y="1526"/>
                  </a:lnTo>
                  <a:cubicBezTo>
                    <a:pt x="3818" y="2195"/>
                    <a:pt x="3917" y="2739"/>
                    <a:pt x="4024" y="3337"/>
                  </a:cubicBezTo>
                  <a:lnTo>
                    <a:pt x="4523" y="5843"/>
                  </a:lnTo>
                  <a:lnTo>
                    <a:pt x="5951" y="5843"/>
                  </a:lnTo>
                  <a:lnTo>
                    <a:pt x="7458" y="0"/>
                  </a:lnTo>
                  <a:lnTo>
                    <a:pt x="6111" y="0"/>
                  </a:lnTo>
                  <a:lnTo>
                    <a:pt x="5638" y="2400"/>
                  </a:lnTo>
                  <a:cubicBezTo>
                    <a:pt x="5513" y="3087"/>
                    <a:pt x="5389" y="3774"/>
                    <a:pt x="5299" y="4425"/>
                  </a:cubicBezTo>
                  <a:lnTo>
                    <a:pt x="5282" y="4425"/>
                  </a:lnTo>
                  <a:cubicBezTo>
                    <a:pt x="5192" y="3774"/>
                    <a:pt x="5103" y="3149"/>
                    <a:pt x="4969" y="2462"/>
                  </a:cubicBezTo>
                  <a:lnTo>
                    <a:pt x="4505" y="0"/>
                  </a:lnTo>
                  <a:lnTo>
                    <a:pt x="3096" y="0"/>
                  </a:lnTo>
                  <a:lnTo>
                    <a:pt x="2605" y="2400"/>
                  </a:lnTo>
                  <a:cubicBezTo>
                    <a:pt x="2454" y="3114"/>
                    <a:pt x="2320" y="3818"/>
                    <a:pt x="2222" y="4452"/>
                  </a:cubicBezTo>
                  <a:lnTo>
                    <a:pt x="2204" y="4452"/>
                  </a:lnTo>
                  <a:cubicBezTo>
                    <a:pt x="2106" y="3863"/>
                    <a:pt x="1990" y="3105"/>
                    <a:pt x="1856" y="2418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4148425" y="4089575"/>
              <a:ext cx="689175" cy="300450"/>
            </a:xfrm>
            <a:custGeom>
              <a:avLst/>
              <a:gdLst/>
              <a:ahLst/>
              <a:cxnLst/>
              <a:rect l="l" t="t" r="r" b="b"/>
              <a:pathLst>
                <a:path w="27567" h="12018" extrusionOk="0">
                  <a:moveTo>
                    <a:pt x="1803" y="1"/>
                  </a:moveTo>
                  <a:cubicBezTo>
                    <a:pt x="1803" y="1"/>
                    <a:pt x="215" y="2159"/>
                    <a:pt x="108" y="5835"/>
                  </a:cubicBezTo>
                  <a:cubicBezTo>
                    <a:pt x="1" y="9510"/>
                    <a:pt x="1044" y="12017"/>
                    <a:pt x="1044" y="12017"/>
                  </a:cubicBezTo>
                  <a:lnTo>
                    <a:pt x="27567" y="12017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799"/>
                  </a:cubicBezTo>
                  <a:cubicBezTo>
                    <a:pt x="2284" y="3622"/>
                    <a:pt x="2704" y="1740"/>
                    <a:pt x="2998" y="1312"/>
                  </a:cubicBezTo>
                  <a:lnTo>
                    <a:pt x="27567" y="1312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4113650" y="4089575"/>
              <a:ext cx="79850" cy="300450"/>
            </a:xfrm>
            <a:custGeom>
              <a:avLst/>
              <a:gdLst/>
              <a:ahLst/>
              <a:cxnLst/>
              <a:rect l="l" t="t" r="r" b="b"/>
              <a:pathLst>
                <a:path w="3194" h="12018" extrusionOk="0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3078" y="12017"/>
                  </a:lnTo>
                  <a:cubicBezTo>
                    <a:pt x="1847" y="8012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5"/>
            <p:cNvSpPr/>
            <p:nvPr/>
          </p:nvSpPr>
          <p:spPr>
            <a:xfrm>
              <a:off x="3602250" y="3789375"/>
              <a:ext cx="811825" cy="300225"/>
            </a:xfrm>
            <a:custGeom>
              <a:avLst/>
              <a:gdLst/>
              <a:ahLst/>
              <a:cxnLst/>
              <a:rect l="l" t="t" r="r" b="b"/>
              <a:pathLst>
                <a:path w="32473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2473" y="12009"/>
                  </a:lnTo>
                  <a:lnTo>
                    <a:pt x="32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3602250" y="3789375"/>
              <a:ext cx="79850" cy="300225"/>
            </a:xfrm>
            <a:custGeom>
              <a:avLst/>
              <a:gdLst/>
              <a:ahLst/>
              <a:cxnLst/>
              <a:rect l="l" t="t" r="r" b="b"/>
              <a:pathLst>
                <a:path w="3194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87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4371675" y="3821950"/>
              <a:ext cx="619150" cy="235100"/>
            </a:xfrm>
            <a:custGeom>
              <a:avLst/>
              <a:gdLst/>
              <a:ahLst/>
              <a:cxnLst/>
              <a:rect l="l" t="t" r="r" b="b"/>
              <a:pathLst>
                <a:path w="24766" h="9404" extrusionOk="0">
                  <a:moveTo>
                    <a:pt x="1062" y="0"/>
                  </a:moveTo>
                  <a:cubicBezTo>
                    <a:pt x="1" y="3132"/>
                    <a:pt x="1" y="6272"/>
                    <a:pt x="1062" y="9403"/>
                  </a:cubicBezTo>
                  <a:lnTo>
                    <a:pt x="24765" y="9403"/>
                  </a:lnTo>
                  <a:cubicBezTo>
                    <a:pt x="24578" y="8904"/>
                    <a:pt x="24426" y="8404"/>
                    <a:pt x="24302" y="7904"/>
                  </a:cubicBezTo>
                  <a:cubicBezTo>
                    <a:pt x="24284" y="7851"/>
                    <a:pt x="24275" y="7797"/>
                    <a:pt x="24266" y="7744"/>
                  </a:cubicBezTo>
                  <a:cubicBezTo>
                    <a:pt x="24150" y="7280"/>
                    <a:pt x="24061" y="6816"/>
                    <a:pt x="24007" y="6343"/>
                  </a:cubicBezTo>
                  <a:cubicBezTo>
                    <a:pt x="23998" y="6290"/>
                    <a:pt x="23989" y="6236"/>
                    <a:pt x="23989" y="6183"/>
                  </a:cubicBezTo>
                  <a:cubicBezTo>
                    <a:pt x="23927" y="5719"/>
                    <a:pt x="23900" y="5255"/>
                    <a:pt x="23900" y="4782"/>
                  </a:cubicBezTo>
                  <a:cubicBezTo>
                    <a:pt x="23900" y="4728"/>
                    <a:pt x="23900" y="4675"/>
                    <a:pt x="23900" y="4621"/>
                  </a:cubicBezTo>
                  <a:cubicBezTo>
                    <a:pt x="23900" y="4158"/>
                    <a:pt x="23927" y="3685"/>
                    <a:pt x="23989" y="3221"/>
                  </a:cubicBezTo>
                  <a:cubicBezTo>
                    <a:pt x="23989" y="3167"/>
                    <a:pt x="23998" y="3114"/>
                    <a:pt x="24007" y="3060"/>
                  </a:cubicBezTo>
                  <a:cubicBezTo>
                    <a:pt x="24061" y="2587"/>
                    <a:pt x="24150" y="2124"/>
                    <a:pt x="24266" y="1660"/>
                  </a:cubicBezTo>
                  <a:cubicBezTo>
                    <a:pt x="24275" y="1606"/>
                    <a:pt x="24284" y="1553"/>
                    <a:pt x="24302" y="1499"/>
                  </a:cubicBezTo>
                  <a:cubicBezTo>
                    <a:pt x="24426" y="1000"/>
                    <a:pt x="24578" y="500"/>
                    <a:pt x="24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4398225" y="3821950"/>
              <a:ext cx="592600" cy="235100"/>
            </a:xfrm>
            <a:custGeom>
              <a:avLst/>
              <a:gdLst/>
              <a:ahLst/>
              <a:cxnLst/>
              <a:rect l="l" t="t" r="r" b="b"/>
              <a:pathLst>
                <a:path w="23704" h="9404" extrusionOk="0">
                  <a:moveTo>
                    <a:pt x="0" y="0"/>
                  </a:moveTo>
                  <a:cubicBezTo>
                    <a:pt x="0" y="0"/>
                    <a:pt x="13302" y="3141"/>
                    <a:pt x="20019" y="9403"/>
                  </a:cubicBezTo>
                  <a:lnTo>
                    <a:pt x="23703" y="9403"/>
                  </a:lnTo>
                  <a:cubicBezTo>
                    <a:pt x="23516" y="8904"/>
                    <a:pt x="23364" y="8404"/>
                    <a:pt x="23240" y="7904"/>
                  </a:cubicBezTo>
                  <a:cubicBezTo>
                    <a:pt x="23222" y="7851"/>
                    <a:pt x="23213" y="7797"/>
                    <a:pt x="23204" y="7744"/>
                  </a:cubicBezTo>
                  <a:cubicBezTo>
                    <a:pt x="23088" y="7280"/>
                    <a:pt x="22999" y="6816"/>
                    <a:pt x="22945" y="6343"/>
                  </a:cubicBezTo>
                  <a:cubicBezTo>
                    <a:pt x="22936" y="6290"/>
                    <a:pt x="22927" y="6236"/>
                    <a:pt x="22927" y="6183"/>
                  </a:cubicBezTo>
                  <a:cubicBezTo>
                    <a:pt x="22865" y="5719"/>
                    <a:pt x="22838" y="5255"/>
                    <a:pt x="22838" y="4782"/>
                  </a:cubicBezTo>
                  <a:cubicBezTo>
                    <a:pt x="22838" y="4728"/>
                    <a:pt x="22838" y="4675"/>
                    <a:pt x="22838" y="4621"/>
                  </a:cubicBezTo>
                  <a:cubicBezTo>
                    <a:pt x="22838" y="4158"/>
                    <a:pt x="22865" y="3685"/>
                    <a:pt x="22927" y="3221"/>
                  </a:cubicBezTo>
                  <a:cubicBezTo>
                    <a:pt x="22927" y="3167"/>
                    <a:pt x="22936" y="3114"/>
                    <a:pt x="22945" y="3060"/>
                  </a:cubicBezTo>
                  <a:cubicBezTo>
                    <a:pt x="22999" y="2587"/>
                    <a:pt x="23088" y="2124"/>
                    <a:pt x="23204" y="1660"/>
                  </a:cubicBezTo>
                  <a:cubicBezTo>
                    <a:pt x="23213" y="1606"/>
                    <a:pt x="23222" y="1553"/>
                    <a:pt x="23240" y="1499"/>
                  </a:cubicBezTo>
                  <a:cubicBezTo>
                    <a:pt x="23364" y="1000"/>
                    <a:pt x="23516" y="500"/>
                    <a:pt x="23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4323275" y="3789375"/>
              <a:ext cx="689175" cy="300225"/>
            </a:xfrm>
            <a:custGeom>
              <a:avLst/>
              <a:gdLst/>
              <a:ahLst/>
              <a:cxnLst/>
              <a:rect l="l" t="t" r="r" b="b"/>
              <a:pathLst>
                <a:path w="27567" h="12009" extrusionOk="0">
                  <a:moveTo>
                    <a:pt x="1803" y="1"/>
                  </a:moveTo>
                  <a:cubicBezTo>
                    <a:pt x="1803" y="1"/>
                    <a:pt x="215" y="2151"/>
                    <a:pt x="108" y="5826"/>
                  </a:cubicBezTo>
                  <a:cubicBezTo>
                    <a:pt x="1" y="9511"/>
                    <a:pt x="1045" y="12009"/>
                    <a:pt x="1045" y="12009"/>
                  </a:cubicBezTo>
                  <a:lnTo>
                    <a:pt x="27567" y="12009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800"/>
                  </a:cubicBezTo>
                  <a:cubicBezTo>
                    <a:pt x="2285" y="3623"/>
                    <a:pt x="2704" y="1740"/>
                    <a:pt x="2998" y="1303"/>
                  </a:cubicBezTo>
                  <a:lnTo>
                    <a:pt x="27567" y="1303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5"/>
            <p:cNvSpPr/>
            <p:nvPr/>
          </p:nvSpPr>
          <p:spPr>
            <a:xfrm>
              <a:off x="4288500" y="3789375"/>
              <a:ext cx="79850" cy="300225"/>
            </a:xfrm>
            <a:custGeom>
              <a:avLst/>
              <a:gdLst/>
              <a:ahLst/>
              <a:cxnLst/>
              <a:rect l="l" t="t" r="r" b="b"/>
              <a:pathLst>
                <a:path w="3194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78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4447275" y="3859425"/>
              <a:ext cx="531950" cy="4025"/>
            </a:xfrm>
            <a:custGeom>
              <a:avLst/>
              <a:gdLst/>
              <a:ahLst/>
              <a:cxnLst/>
              <a:rect l="l" t="t" r="r" b="b"/>
              <a:pathLst>
                <a:path w="21278" h="161" extrusionOk="0">
                  <a:moveTo>
                    <a:pt x="90" y="0"/>
                  </a:moveTo>
                  <a:cubicBezTo>
                    <a:pt x="45" y="0"/>
                    <a:pt x="1" y="36"/>
                    <a:pt x="1" y="80"/>
                  </a:cubicBezTo>
                  <a:cubicBezTo>
                    <a:pt x="1" y="125"/>
                    <a:pt x="45" y="161"/>
                    <a:pt x="90" y="161"/>
                  </a:cubicBezTo>
                  <a:lnTo>
                    <a:pt x="21242" y="161"/>
                  </a:lnTo>
                  <a:cubicBezTo>
                    <a:pt x="21251" y="107"/>
                    <a:pt x="21260" y="54"/>
                    <a:pt x="2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4486525" y="3898450"/>
              <a:ext cx="485350" cy="4025"/>
            </a:xfrm>
            <a:custGeom>
              <a:avLst/>
              <a:gdLst/>
              <a:ahLst/>
              <a:cxnLst/>
              <a:rect l="l" t="t" r="r" b="b"/>
              <a:pathLst>
                <a:path w="19414" h="161" extrusionOk="0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395" y="161"/>
                  </a:lnTo>
                  <a:cubicBezTo>
                    <a:pt x="19395" y="107"/>
                    <a:pt x="19404" y="54"/>
                    <a:pt x="19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4433225" y="3937475"/>
              <a:ext cx="535975" cy="4025"/>
            </a:xfrm>
            <a:custGeom>
              <a:avLst/>
              <a:gdLst/>
              <a:ahLst/>
              <a:cxnLst/>
              <a:rect l="l" t="t" r="r" b="b"/>
              <a:pathLst>
                <a:path w="21439" h="161" extrusionOk="0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21438" y="161"/>
                  </a:lnTo>
                  <a:cubicBezTo>
                    <a:pt x="21438" y="107"/>
                    <a:pt x="21438" y="54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4472475" y="3976500"/>
              <a:ext cx="499400" cy="4050"/>
            </a:xfrm>
            <a:custGeom>
              <a:avLst/>
              <a:gdLst/>
              <a:ahLst/>
              <a:cxnLst/>
              <a:rect l="l" t="t" r="r" b="b"/>
              <a:pathLst>
                <a:path w="19976" h="162" extrusionOk="0">
                  <a:moveTo>
                    <a:pt x="81" y="1"/>
                  </a:moveTo>
                  <a:cubicBezTo>
                    <a:pt x="37" y="1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975" y="161"/>
                  </a:lnTo>
                  <a:cubicBezTo>
                    <a:pt x="19966" y="108"/>
                    <a:pt x="19957" y="54"/>
                    <a:pt x="19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4447275" y="4015525"/>
              <a:ext cx="531950" cy="4050"/>
            </a:xfrm>
            <a:custGeom>
              <a:avLst/>
              <a:gdLst/>
              <a:ahLst/>
              <a:cxnLst/>
              <a:rect l="l" t="t" r="r" b="b"/>
              <a:pathLst>
                <a:path w="21278" h="162" extrusionOk="0">
                  <a:moveTo>
                    <a:pt x="90" y="1"/>
                  </a:moveTo>
                  <a:cubicBezTo>
                    <a:pt x="45" y="1"/>
                    <a:pt x="1" y="36"/>
                    <a:pt x="1" y="81"/>
                  </a:cubicBezTo>
                  <a:cubicBezTo>
                    <a:pt x="1" y="126"/>
                    <a:pt x="45" y="161"/>
                    <a:pt x="90" y="161"/>
                  </a:cubicBezTo>
                  <a:lnTo>
                    <a:pt x="21278" y="161"/>
                  </a:lnTo>
                  <a:cubicBezTo>
                    <a:pt x="21260" y="108"/>
                    <a:pt x="21251" y="54"/>
                    <a:pt x="2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4272650" y="4159600"/>
              <a:ext cx="531725" cy="4275"/>
            </a:xfrm>
            <a:custGeom>
              <a:avLst/>
              <a:gdLst/>
              <a:ahLst/>
              <a:cxnLst/>
              <a:rect l="l" t="t" r="r" b="b"/>
              <a:pathLst>
                <a:path w="21269" h="171" extrusionOk="0">
                  <a:moveTo>
                    <a:pt x="81" y="1"/>
                  </a:moveTo>
                  <a:cubicBezTo>
                    <a:pt x="36" y="1"/>
                    <a:pt x="1" y="45"/>
                    <a:pt x="1" y="90"/>
                  </a:cubicBezTo>
                  <a:cubicBezTo>
                    <a:pt x="1" y="126"/>
                    <a:pt x="36" y="170"/>
                    <a:pt x="81" y="170"/>
                  </a:cubicBezTo>
                  <a:lnTo>
                    <a:pt x="21233" y="170"/>
                  </a:lnTo>
                  <a:cubicBezTo>
                    <a:pt x="21242" y="117"/>
                    <a:pt x="21260" y="54"/>
                    <a:pt x="2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4311675" y="4198625"/>
              <a:ext cx="485350" cy="4275"/>
            </a:xfrm>
            <a:custGeom>
              <a:avLst/>
              <a:gdLst/>
              <a:ahLst/>
              <a:cxnLst/>
              <a:rect l="l" t="t" r="r" b="b"/>
              <a:pathLst>
                <a:path w="19414" h="171" extrusionOk="0">
                  <a:moveTo>
                    <a:pt x="81" y="1"/>
                  </a:moveTo>
                  <a:cubicBezTo>
                    <a:pt x="37" y="1"/>
                    <a:pt x="1" y="46"/>
                    <a:pt x="1" y="81"/>
                  </a:cubicBezTo>
                  <a:cubicBezTo>
                    <a:pt x="1" y="135"/>
                    <a:pt x="37" y="170"/>
                    <a:pt x="81" y="170"/>
                  </a:cubicBezTo>
                  <a:lnTo>
                    <a:pt x="19395" y="170"/>
                  </a:lnTo>
                  <a:cubicBezTo>
                    <a:pt x="19395" y="117"/>
                    <a:pt x="19404" y="63"/>
                    <a:pt x="19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4258375" y="4237675"/>
              <a:ext cx="535975" cy="4250"/>
            </a:xfrm>
            <a:custGeom>
              <a:avLst/>
              <a:gdLst/>
              <a:ahLst/>
              <a:cxnLst/>
              <a:rect l="l" t="t" r="r" b="b"/>
              <a:pathLst>
                <a:path w="21439" h="170" extrusionOk="0">
                  <a:moveTo>
                    <a:pt x="81" y="0"/>
                  </a:moveTo>
                  <a:cubicBezTo>
                    <a:pt x="36" y="0"/>
                    <a:pt x="1" y="45"/>
                    <a:pt x="1" y="8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438" y="170"/>
                  </a:lnTo>
                  <a:cubicBezTo>
                    <a:pt x="21438" y="116"/>
                    <a:pt x="21438" y="63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4297625" y="4276700"/>
              <a:ext cx="499400" cy="4250"/>
            </a:xfrm>
            <a:custGeom>
              <a:avLst/>
              <a:gdLst/>
              <a:ahLst/>
              <a:cxnLst/>
              <a:rect l="l" t="t" r="r" b="b"/>
              <a:pathLst>
                <a:path w="19976" h="170" extrusionOk="0">
                  <a:moveTo>
                    <a:pt x="81" y="0"/>
                  </a:moveTo>
                  <a:cubicBezTo>
                    <a:pt x="37" y="0"/>
                    <a:pt x="1" y="36"/>
                    <a:pt x="1" y="89"/>
                  </a:cubicBezTo>
                  <a:cubicBezTo>
                    <a:pt x="1" y="134"/>
                    <a:pt x="37" y="170"/>
                    <a:pt x="81" y="170"/>
                  </a:cubicBezTo>
                  <a:lnTo>
                    <a:pt x="19975" y="170"/>
                  </a:lnTo>
                  <a:cubicBezTo>
                    <a:pt x="19966" y="116"/>
                    <a:pt x="19957" y="63"/>
                    <a:pt x="19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4272650" y="4315725"/>
              <a:ext cx="531725" cy="4250"/>
            </a:xfrm>
            <a:custGeom>
              <a:avLst/>
              <a:gdLst/>
              <a:ahLst/>
              <a:cxnLst/>
              <a:rect l="l" t="t" r="r" b="b"/>
              <a:pathLst>
                <a:path w="21269" h="170" extrusionOk="0">
                  <a:moveTo>
                    <a:pt x="81" y="0"/>
                  </a:moveTo>
                  <a:cubicBezTo>
                    <a:pt x="36" y="0"/>
                    <a:pt x="1" y="36"/>
                    <a:pt x="1" y="9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268" y="170"/>
                  </a:lnTo>
                  <a:cubicBezTo>
                    <a:pt x="21260" y="116"/>
                    <a:pt x="21242" y="54"/>
                    <a:pt x="21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8" name="Google Shape;1808;p45"/>
          <p:cNvSpPr/>
          <p:nvPr/>
        </p:nvSpPr>
        <p:spPr>
          <a:xfrm rot="10800000">
            <a:off x="8428922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9" name="Google Shape;1809;p45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1810" name="Google Shape;1810;p45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5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5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8" name="Google Shape;18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125"/>
            <a:ext cx="4117699" cy="25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9" name="Google Shape;182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700" y="2580275"/>
            <a:ext cx="5026299" cy="25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0" name="Google Shape;183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80275"/>
            <a:ext cx="4117699" cy="25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1" name="Google Shape;1831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7700" y="50"/>
            <a:ext cx="5026299" cy="258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35"/>
          <p:cNvSpPr txBox="1">
            <a:spLocks noGrp="1"/>
          </p:cNvSpPr>
          <p:nvPr>
            <p:ph type="subTitle" idx="1"/>
          </p:nvPr>
        </p:nvSpPr>
        <p:spPr>
          <a:xfrm>
            <a:off x="9579325" y="2997925"/>
            <a:ext cx="32325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36" name="Google Shape;1536;p35"/>
          <p:cNvGraphicFramePr/>
          <p:nvPr/>
        </p:nvGraphicFramePr>
        <p:xfrm>
          <a:off x="764625" y="103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{7667325B-2E37-4357-81CD-12E6AE5F7912}</a:tableStyleId>
              </a:tblPr>
              <a:tblGrid>
                <a:gridCol w="269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1"/>
                          </a:solidFill>
                        </a:rPr>
                        <a:t>Lawyer Names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1"/>
                          </a:solidFill>
                        </a:rPr>
                        <a:t>Information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Anay Ahluwalia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Anay Ahluwalia has 20 years of experience in Corporate Law, Consumer Protection Law, and Labor Law…. Her Client Demographics is Large Corporations.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Arnav Dubey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Arnav Dubey has 29 years of experience in Intellectual Property Law, Criminal Law, and Tax Law…...Her Client Demographics is Small Businesses.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Lavanya Lalla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Lavanya Lalla has 15 years of experience in Human Rights Law, Civil Law, and Family Law…... His Client Demographics is Large Corporations.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Armaan Khosla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Armaan Khosla has 11 years of experience in Constitutional Law, Media and Entertainment Law, and Real Estate Law…..Her Client Demographics is Large Corporations.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Advik Chaudry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Advik Chaudry has 8 years of experience in Human Rights Law, Constitutional Law, and Human Rights Law. ...Her Client Demographics is Individuals.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7" name="Google Shape;1537;p35"/>
          <p:cNvSpPr txBox="1"/>
          <p:nvPr/>
        </p:nvSpPr>
        <p:spPr>
          <a:xfrm>
            <a:off x="1885475" y="440675"/>
            <a:ext cx="53169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ORIGINAL DATA</a:t>
            </a:r>
            <a:endParaRPr sz="25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36"/>
          <p:cNvSpPr txBox="1">
            <a:spLocks noGrp="1"/>
          </p:cNvSpPr>
          <p:nvPr>
            <p:ph type="title"/>
          </p:nvPr>
        </p:nvSpPr>
        <p:spPr>
          <a:xfrm>
            <a:off x="1226225" y="5143500"/>
            <a:ext cx="5664300" cy="14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3" name="Google Shape;1543;p36"/>
          <p:cNvGrpSpPr/>
          <p:nvPr/>
        </p:nvGrpSpPr>
        <p:grpSpPr>
          <a:xfrm>
            <a:off x="7230064" y="476948"/>
            <a:ext cx="1428456" cy="1141198"/>
            <a:chOff x="876997" y="889088"/>
            <a:chExt cx="1580150" cy="1262388"/>
          </a:xfrm>
        </p:grpSpPr>
        <p:sp>
          <p:nvSpPr>
            <p:cNvPr id="1544" name="Google Shape;1544;p36"/>
            <p:cNvSpPr/>
            <p:nvPr/>
          </p:nvSpPr>
          <p:spPr>
            <a:xfrm>
              <a:off x="1009374" y="2061125"/>
              <a:ext cx="1340557" cy="90350"/>
            </a:xfrm>
            <a:custGeom>
              <a:avLst/>
              <a:gdLst/>
              <a:ahLst/>
              <a:cxnLst/>
              <a:rect l="l" t="t" r="r" b="b"/>
              <a:pathLst>
                <a:path w="69549" h="3614" extrusionOk="0">
                  <a:moveTo>
                    <a:pt x="34775" y="0"/>
                  </a:moveTo>
                  <a:cubicBezTo>
                    <a:pt x="15568" y="0"/>
                    <a:pt x="0" y="812"/>
                    <a:pt x="0" y="1802"/>
                  </a:cubicBezTo>
                  <a:cubicBezTo>
                    <a:pt x="0" y="2802"/>
                    <a:pt x="15568" y="3613"/>
                    <a:pt x="34775" y="3613"/>
                  </a:cubicBezTo>
                  <a:cubicBezTo>
                    <a:pt x="53982" y="3613"/>
                    <a:pt x="69549" y="2802"/>
                    <a:pt x="69549" y="1802"/>
                  </a:cubicBezTo>
                  <a:cubicBezTo>
                    <a:pt x="69549" y="812"/>
                    <a:pt x="53982" y="0"/>
                    <a:pt x="3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5" name="Google Shape;1545;p36"/>
            <p:cNvGrpSpPr/>
            <p:nvPr/>
          </p:nvGrpSpPr>
          <p:grpSpPr>
            <a:xfrm>
              <a:off x="876997" y="889088"/>
              <a:ext cx="1580150" cy="1204800"/>
              <a:chOff x="3215075" y="2584600"/>
              <a:chExt cx="1580150" cy="1204800"/>
            </a:xfrm>
          </p:grpSpPr>
          <p:sp>
            <p:nvSpPr>
              <p:cNvPr id="1546" name="Google Shape;1546;p36"/>
              <p:cNvSpPr/>
              <p:nvPr/>
            </p:nvSpPr>
            <p:spPr>
              <a:xfrm>
                <a:off x="4018400" y="2757025"/>
                <a:ext cx="708650" cy="124075"/>
              </a:xfrm>
              <a:custGeom>
                <a:avLst/>
                <a:gdLst/>
                <a:ahLst/>
                <a:cxnLst/>
                <a:rect l="l" t="t" r="r" b="b"/>
                <a:pathLst>
                  <a:path w="28346" h="4963" extrusionOk="0">
                    <a:moveTo>
                      <a:pt x="3237" y="0"/>
                    </a:moveTo>
                    <a:cubicBezTo>
                      <a:pt x="2171" y="0"/>
                      <a:pt x="1096" y="30"/>
                      <a:pt x="1" y="80"/>
                    </a:cubicBezTo>
                    <a:lnTo>
                      <a:pt x="1" y="3836"/>
                    </a:lnTo>
                    <a:cubicBezTo>
                      <a:pt x="1" y="3836"/>
                      <a:pt x="1657" y="2907"/>
                      <a:pt x="5325" y="2907"/>
                    </a:cubicBezTo>
                    <a:cubicBezTo>
                      <a:pt x="6780" y="2907"/>
                      <a:pt x="8551" y="3053"/>
                      <a:pt x="10661" y="3461"/>
                    </a:cubicBezTo>
                    <a:cubicBezTo>
                      <a:pt x="14451" y="4198"/>
                      <a:pt x="19448" y="4963"/>
                      <a:pt x="23099" y="4963"/>
                    </a:cubicBezTo>
                    <a:cubicBezTo>
                      <a:pt x="26212" y="4963"/>
                      <a:pt x="28346" y="4406"/>
                      <a:pt x="27915" y="2801"/>
                    </a:cubicBezTo>
                    <a:cubicBezTo>
                      <a:pt x="27866" y="2621"/>
                      <a:pt x="27706" y="2517"/>
                      <a:pt x="27547" y="2517"/>
                    </a:cubicBezTo>
                    <a:cubicBezTo>
                      <a:pt x="27446" y="2517"/>
                      <a:pt x="27345" y="2559"/>
                      <a:pt x="27272" y="2649"/>
                    </a:cubicBezTo>
                    <a:cubicBezTo>
                      <a:pt x="26798" y="3221"/>
                      <a:pt x="25762" y="4063"/>
                      <a:pt x="23771" y="4063"/>
                    </a:cubicBezTo>
                    <a:cubicBezTo>
                      <a:pt x="22690" y="4063"/>
                      <a:pt x="21326" y="3815"/>
                      <a:pt x="19618" y="3140"/>
                    </a:cubicBezTo>
                    <a:cubicBezTo>
                      <a:pt x="13449" y="703"/>
                      <a:pt x="8448" y="0"/>
                      <a:pt x="3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6"/>
              <p:cNvSpPr/>
              <p:nvPr/>
            </p:nvSpPr>
            <p:spPr>
              <a:xfrm>
                <a:off x="3309775" y="2757025"/>
                <a:ext cx="708650" cy="124075"/>
              </a:xfrm>
              <a:custGeom>
                <a:avLst/>
                <a:gdLst/>
                <a:ahLst/>
                <a:cxnLst/>
                <a:rect l="l" t="t" r="r" b="b"/>
                <a:pathLst>
                  <a:path w="28346" h="4963" extrusionOk="0">
                    <a:moveTo>
                      <a:pt x="25109" y="0"/>
                    </a:moveTo>
                    <a:cubicBezTo>
                      <a:pt x="19898" y="0"/>
                      <a:pt x="14897" y="703"/>
                      <a:pt x="8728" y="3140"/>
                    </a:cubicBezTo>
                    <a:cubicBezTo>
                      <a:pt x="7020" y="3815"/>
                      <a:pt x="5657" y="4063"/>
                      <a:pt x="4575" y="4063"/>
                    </a:cubicBezTo>
                    <a:cubicBezTo>
                      <a:pt x="2584" y="4063"/>
                      <a:pt x="1548" y="3221"/>
                      <a:pt x="1074" y="2649"/>
                    </a:cubicBezTo>
                    <a:cubicBezTo>
                      <a:pt x="1001" y="2559"/>
                      <a:pt x="900" y="2517"/>
                      <a:pt x="799" y="2517"/>
                    </a:cubicBezTo>
                    <a:cubicBezTo>
                      <a:pt x="640" y="2517"/>
                      <a:pt x="481" y="2621"/>
                      <a:pt x="432" y="2801"/>
                    </a:cubicBezTo>
                    <a:cubicBezTo>
                      <a:pt x="1" y="4406"/>
                      <a:pt x="2134" y="4963"/>
                      <a:pt x="5248" y="4963"/>
                    </a:cubicBezTo>
                    <a:cubicBezTo>
                      <a:pt x="8898" y="4963"/>
                      <a:pt x="13896" y="4198"/>
                      <a:pt x="17685" y="3461"/>
                    </a:cubicBezTo>
                    <a:cubicBezTo>
                      <a:pt x="19795" y="3053"/>
                      <a:pt x="21566" y="2907"/>
                      <a:pt x="23021" y="2907"/>
                    </a:cubicBezTo>
                    <a:cubicBezTo>
                      <a:pt x="26690" y="2907"/>
                      <a:pt x="28346" y="3836"/>
                      <a:pt x="28346" y="3836"/>
                    </a:cubicBezTo>
                    <a:lnTo>
                      <a:pt x="28346" y="80"/>
                    </a:lnTo>
                    <a:cubicBezTo>
                      <a:pt x="27250" y="30"/>
                      <a:pt x="26175" y="0"/>
                      <a:pt x="251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6"/>
              <p:cNvSpPr/>
              <p:nvPr/>
            </p:nvSpPr>
            <p:spPr>
              <a:xfrm>
                <a:off x="3946150" y="2723775"/>
                <a:ext cx="139850" cy="983775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39351" extrusionOk="0">
                    <a:moveTo>
                      <a:pt x="2944" y="0"/>
                    </a:moveTo>
                    <a:cubicBezTo>
                      <a:pt x="2275" y="0"/>
                      <a:pt x="1722" y="527"/>
                      <a:pt x="1695" y="1196"/>
                    </a:cubicBezTo>
                    <a:lnTo>
                      <a:pt x="1669" y="1660"/>
                    </a:lnTo>
                    <a:lnTo>
                      <a:pt x="1642" y="2266"/>
                    </a:lnTo>
                    <a:lnTo>
                      <a:pt x="1517" y="4978"/>
                    </a:lnTo>
                    <a:lnTo>
                      <a:pt x="518" y="26906"/>
                    </a:lnTo>
                    <a:lnTo>
                      <a:pt x="500" y="27183"/>
                    </a:lnTo>
                    <a:lnTo>
                      <a:pt x="482" y="27611"/>
                    </a:lnTo>
                    <a:lnTo>
                      <a:pt x="446" y="28423"/>
                    </a:lnTo>
                    <a:lnTo>
                      <a:pt x="429" y="28851"/>
                    </a:lnTo>
                    <a:lnTo>
                      <a:pt x="411" y="29127"/>
                    </a:lnTo>
                    <a:lnTo>
                      <a:pt x="72" y="36487"/>
                    </a:lnTo>
                    <a:cubicBezTo>
                      <a:pt x="0" y="38048"/>
                      <a:pt x="1240" y="39351"/>
                      <a:pt x="2802" y="39351"/>
                    </a:cubicBezTo>
                    <a:cubicBezTo>
                      <a:pt x="4354" y="39351"/>
                      <a:pt x="5594" y="38057"/>
                      <a:pt x="5531" y="36514"/>
                    </a:cubicBezTo>
                    <a:lnTo>
                      <a:pt x="5255" y="29127"/>
                    </a:lnTo>
                    <a:lnTo>
                      <a:pt x="5237" y="28851"/>
                    </a:lnTo>
                    <a:lnTo>
                      <a:pt x="5228" y="28423"/>
                    </a:lnTo>
                    <a:lnTo>
                      <a:pt x="5192" y="27611"/>
                    </a:lnTo>
                    <a:lnTo>
                      <a:pt x="5175" y="27183"/>
                    </a:lnTo>
                    <a:lnTo>
                      <a:pt x="5166" y="26906"/>
                    </a:lnTo>
                    <a:lnTo>
                      <a:pt x="4345" y="4960"/>
                    </a:lnTo>
                    <a:lnTo>
                      <a:pt x="4238" y="2195"/>
                    </a:lnTo>
                    <a:lnTo>
                      <a:pt x="4220" y="1660"/>
                    </a:lnTo>
                    <a:lnTo>
                      <a:pt x="4202" y="1214"/>
                    </a:lnTo>
                    <a:cubicBezTo>
                      <a:pt x="4184" y="875"/>
                      <a:pt x="4042" y="571"/>
                      <a:pt x="3819" y="357"/>
                    </a:cubicBezTo>
                    <a:cubicBezTo>
                      <a:pt x="3587" y="134"/>
                      <a:pt x="3283" y="0"/>
                      <a:pt x="2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6"/>
              <p:cNvSpPr/>
              <p:nvPr/>
            </p:nvSpPr>
            <p:spPr>
              <a:xfrm>
                <a:off x="3965550" y="2584600"/>
                <a:ext cx="108200" cy="977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3909" extrusionOk="0">
                    <a:moveTo>
                      <a:pt x="2168" y="1"/>
                    </a:moveTo>
                    <a:cubicBezTo>
                      <a:pt x="2168" y="1"/>
                      <a:pt x="0" y="3908"/>
                      <a:pt x="2168" y="3908"/>
                    </a:cubicBezTo>
                    <a:cubicBezTo>
                      <a:pt x="4327" y="3908"/>
                      <a:pt x="2168" y="1"/>
                      <a:pt x="21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6"/>
              <p:cNvSpPr/>
              <p:nvPr/>
            </p:nvSpPr>
            <p:spPr>
              <a:xfrm>
                <a:off x="3984275" y="2608475"/>
                <a:ext cx="70500" cy="638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2552" extrusionOk="0">
                    <a:moveTo>
                      <a:pt x="1410" y="0"/>
                    </a:moveTo>
                    <a:cubicBezTo>
                      <a:pt x="1410" y="0"/>
                      <a:pt x="1" y="2552"/>
                      <a:pt x="1410" y="2552"/>
                    </a:cubicBezTo>
                    <a:cubicBezTo>
                      <a:pt x="2820" y="2552"/>
                      <a:pt x="1410" y="0"/>
                      <a:pt x="1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6"/>
              <p:cNvSpPr/>
              <p:nvPr/>
            </p:nvSpPr>
            <p:spPr>
              <a:xfrm>
                <a:off x="3963550" y="2668900"/>
                <a:ext cx="109750" cy="10975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4390" extrusionOk="0">
                    <a:moveTo>
                      <a:pt x="2195" y="1"/>
                    </a:moveTo>
                    <a:cubicBezTo>
                      <a:pt x="981" y="1"/>
                      <a:pt x="0" y="982"/>
                      <a:pt x="0" y="2195"/>
                    </a:cubicBezTo>
                    <a:cubicBezTo>
                      <a:pt x="0" y="3409"/>
                      <a:pt x="981" y="4390"/>
                      <a:pt x="2195" y="4390"/>
                    </a:cubicBezTo>
                    <a:cubicBezTo>
                      <a:pt x="3408" y="4390"/>
                      <a:pt x="4389" y="3409"/>
                      <a:pt x="4389" y="2195"/>
                    </a:cubicBezTo>
                    <a:cubicBezTo>
                      <a:pt x="4389" y="982"/>
                      <a:pt x="3408" y="1"/>
                      <a:pt x="2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6"/>
              <p:cNvSpPr/>
              <p:nvPr/>
            </p:nvSpPr>
            <p:spPr>
              <a:xfrm>
                <a:off x="3986725" y="2692100"/>
                <a:ext cx="63375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5" extrusionOk="0">
                    <a:moveTo>
                      <a:pt x="1268" y="1"/>
                    </a:moveTo>
                    <a:cubicBezTo>
                      <a:pt x="572" y="1"/>
                      <a:pt x="1" y="572"/>
                      <a:pt x="1" y="1267"/>
                    </a:cubicBezTo>
                    <a:cubicBezTo>
                      <a:pt x="1" y="1963"/>
                      <a:pt x="572" y="2534"/>
                      <a:pt x="1268" y="2534"/>
                    </a:cubicBezTo>
                    <a:cubicBezTo>
                      <a:pt x="1964" y="2534"/>
                      <a:pt x="2535" y="1963"/>
                      <a:pt x="2535" y="1267"/>
                    </a:cubicBezTo>
                    <a:cubicBezTo>
                      <a:pt x="2535" y="572"/>
                      <a:pt x="1964" y="1"/>
                      <a:pt x="12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6"/>
              <p:cNvSpPr/>
              <p:nvPr/>
            </p:nvSpPr>
            <p:spPr>
              <a:xfrm>
                <a:off x="4569275" y="287810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098" y="242"/>
                    </a:moveTo>
                    <a:cubicBezTo>
                      <a:pt x="1571" y="242"/>
                      <a:pt x="1954" y="625"/>
                      <a:pt x="1954" y="1098"/>
                    </a:cubicBezTo>
                    <a:cubicBezTo>
                      <a:pt x="1954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500" y="1"/>
                      <a:pt x="1" y="491"/>
                      <a:pt x="1" y="1098"/>
                    </a:cubicBezTo>
                    <a:cubicBezTo>
                      <a:pt x="1" y="1696"/>
                      <a:pt x="500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6"/>
              <p:cNvSpPr/>
              <p:nvPr/>
            </p:nvSpPr>
            <p:spPr>
              <a:xfrm>
                <a:off x="4435250" y="2923475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5971" y="1"/>
                    </a:moveTo>
                    <a:cubicBezTo>
                      <a:pt x="5918" y="1"/>
                      <a:pt x="5867" y="34"/>
                      <a:pt x="5852" y="86"/>
                    </a:cubicBezTo>
                    <a:lnTo>
                      <a:pt x="27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41" y="18695"/>
                      <a:pt x="250" y="18642"/>
                    </a:cubicBezTo>
                    <a:lnTo>
                      <a:pt x="6084" y="157"/>
                    </a:lnTo>
                    <a:cubicBezTo>
                      <a:pt x="6102" y="95"/>
                      <a:pt x="6066" y="23"/>
                      <a:pt x="6004" y="6"/>
                    </a:cubicBezTo>
                    <a:cubicBezTo>
                      <a:pt x="5993" y="2"/>
                      <a:pt x="5982" y="1"/>
                      <a:pt x="5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6"/>
              <p:cNvSpPr/>
              <p:nvPr/>
            </p:nvSpPr>
            <p:spPr>
              <a:xfrm>
                <a:off x="4604300" y="2925050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135" y="0"/>
                    </a:moveTo>
                    <a:cubicBezTo>
                      <a:pt x="123" y="0"/>
                      <a:pt x="111" y="2"/>
                      <a:pt x="98" y="5"/>
                    </a:cubicBezTo>
                    <a:cubicBezTo>
                      <a:pt x="36" y="23"/>
                      <a:pt x="0" y="94"/>
                      <a:pt x="27" y="157"/>
                    </a:cubicBezTo>
                    <a:lnTo>
                      <a:pt x="5853" y="18641"/>
                    </a:lnTo>
                    <a:cubicBezTo>
                      <a:pt x="5870" y="18695"/>
                      <a:pt x="5915" y="18721"/>
                      <a:pt x="5968" y="18721"/>
                    </a:cubicBezTo>
                    <a:lnTo>
                      <a:pt x="6004" y="18721"/>
                    </a:lnTo>
                    <a:cubicBezTo>
                      <a:pt x="6067" y="18703"/>
                      <a:pt x="6102" y="18632"/>
                      <a:pt x="6084" y="18570"/>
                    </a:cubicBezTo>
                    <a:lnTo>
                      <a:pt x="250" y="85"/>
                    </a:lnTo>
                    <a:cubicBezTo>
                      <a:pt x="235" y="34"/>
                      <a:pt x="190" y="0"/>
                      <a:pt x="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6"/>
              <p:cNvSpPr/>
              <p:nvPr/>
            </p:nvSpPr>
            <p:spPr>
              <a:xfrm>
                <a:off x="4593825" y="2926950"/>
                <a:ext cx="6025" cy="464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583" extrusionOk="0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6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6532" extrusionOk="0">
                    <a:moveTo>
                      <a:pt x="1" y="1"/>
                    </a:move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6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6532" extrusionOk="0">
                    <a:moveTo>
                      <a:pt x="13722" y="1"/>
                    </a:moveTo>
                    <a:cubicBezTo>
                      <a:pt x="11619" y="2133"/>
                      <a:pt x="9394" y="2844"/>
                      <a:pt x="7361" y="2844"/>
                    </a:cubicBezTo>
                    <a:cubicBezTo>
                      <a:pt x="3296" y="2844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6"/>
              <p:cNvSpPr/>
              <p:nvPr/>
            </p:nvSpPr>
            <p:spPr>
              <a:xfrm>
                <a:off x="3385450" y="287810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098" y="242"/>
                    </a:moveTo>
                    <a:cubicBezTo>
                      <a:pt x="1571" y="242"/>
                      <a:pt x="1955" y="625"/>
                      <a:pt x="1955" y="1098"/>
                    </a:cubicBezTo>
                    <a:cubicBezTo>
                      <a:pt x="1955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491" y="1"/>
                      <a:pt x="1" y="491"/>
                      <a:pt x="1" y="1098"/>
                    </a:cubicBezTo>
                    <a:cubicBezTo>
                      <a:pt x="1" y="1696"/>
                      <a:pt x="491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6"/>
              <p:cNvSpPr/>
              <p:nvPr/>
            </p:nvSpPr>
            <p:spPr>
              <a:xfrm>
                <a:off x="3251425" y="2923475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5963" y="1"/>
                    </a:moveTo>
                    <a:cubicBezTo>
                      <a:pt x="5912" y="1"/>
                      <a:pt x="5867" y="34"/>
                      <a:pt x="5852" y="86"/>
                    </a:cubicBezTo>
                    <a:lnTo>
                      <a:pt x="18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32" y="18695"/>
                      <a:pt x="250" y="18642"/>
                    </a:cubicBezTo>
                    <a:lnTo>
                      <a:pt x="6075" y="157"/>
                    </a:lnTo>
                    <a:cubicBezTo>
                      <a:pt x="6102" y="95"/>
                      <a:pt x="6067" y="23"/>
                      <a:pt x="5995" y="6"/>
                    </a:cubicBezTo>
                    <a:cubicBezTo>
                      <a:pt x="5984" y="2"/>
                      <a:pt x="5973" y="1"/>
                      <a:pt x="5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6"/>
              <p:cNvSpPr/>
              <p:nvPr/>
            </p:nvSpPr>
            <p:spPr>
              <a:xfrm>
                <a:off x="3420475" y="2925050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132" y="0"/>
                    </a:moveTo>
                    <a:cubicBezTo>
                      <a:pt x="121" y="0"/>
                      <a:pt x="109" y="2"/>
                      <a:pt x="99" y="5"/>
                    </a:cubicBezTo>
                    <a:cubicBezTo>
                      <a:pt x="36" y="23"/>
                      <a:pt x="0" y="94"/>
                      <a:pt x="18" y="157"/>
                    </a:cubicBezTo>
                    <a:lnTo>
                      <a:pt x="5844" y="18641"/>
                    </a:lnTo>
                    <a:cubicBezTo>
                      <a:pt x="5862" y="18695"/>
                      <a:pt x="5915" y="18721"/>
                      <a:pt x="5960" y="18721"/>
                    </a:cubicBezTo>
                    <a:lnTo>
                      <a:pt x="5995" y="18721"/>
                    </a:lnTo>
                    <a:cubicBezTo>
                      <a:pt x="6067" y="18703"/>
                      <a:pt x="6102" y="18632"/>
                      <a:pt x="6076" y="18570"/>
                    </a:cubicBezTo>
                    <a:lnTo>
                      <a:pt x="250" y="85"/>
                    </a:lnTo>
                    <a:cubicBezTo>
                      <a:pt x="235" y="34"/>
                      <a:pt x="184" y="0"/>
                      <a:pt x="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6"/>
              <p:cNvSpPr/>
              <p:nvPr/>
            </p:nvSpPr>
            <p:spPr>
              <a:xfrm>
                <a:off x="3410000" y="2926950"/>
                <a:ext cx="6025" cy="464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583" extrusionOk="0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6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53" h="6532" extrusionOk="0">
                    <a:moveTo>
                      <a:pt x="0" y="1"/>
                    </a:move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6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53" h="6532" extrusionOk="0">
                    <a:moveTo>
                      <a:pt x="13730" y="1"/>
                    </a:moveTo>
                    <a:cubicBezTo>
                      <a:pt x="11627" y="2133"/>
                      <a:pt x="9401" y="2844"/>
                      <a:pt x="7367" y="2844"/>
                    </a:cubicBezTo>
                    <a:cubicBezTo>
                      <a:pt x="3299" y="2844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6"/>
              <p:cNvSpPr/>
              <p:nvPr/>
            </p:nvSpPr>
            <p:spPr>
              <a:xfrm>
                <a:off x="3957300" y="3414025"/>
                <a:ext cx="11957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813" extrusionOk="0">
                    <a:moveTo>
                      <a:pt x="36" y="1"/>
                    </a:moveTo>
                    <a:lnTo>
                      <a:pt x="0" y="813"/>
                    </a:lnTo>
                    <a:lnTo>
                      <a:pt x="4782" y="813"/>
                    </a:lnTo>
                    <a:lnTo>
                      <a:pt x="4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6"/>
              <p:cNvSpPr/>
              <p:nvPr/>
            </p:nvSpPr>
            <p:spPr>
              <a:xfrm>
                <a:off x="3958625" y="3396425"/>
                <a:ext cx="116900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277" extrusionOk="0">
                    <a:moveTo>
                      <a:pt x="19" y="0"/>
                    </a:moveTo>
                    <a:lnTo>
                      <a:pt x="1" y="277"/>
                    </a:lnTo>
                    <a:lnTo>
                      <a:pt x="4676" y="277"/>
                    </a:lnTo>
                    <a:lnTo>
                      <a:pt x="46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6"/>
              <p:cNvSpPr/>
              <p:nvPr/>
            </p:nvSpPr>
            <p:spPr>
              <a:xfrm>
                <a:off x="3956400" y="3445025"/>
                <a:ext cx="1211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" extrusionOk="0">
                    <a:moveTo>
                      <a:pt x="19" y="1"/>
                    </a:moveTo>
                    <a:lnTo>
                      <a:pt x="1" y="277"/>
                    </a:lnTo>
                    <a:lnTo>
                      <a:pt x="4845" y="277"/>
                    </a:lnTo>
                    <a:lnTo>
                      <a:pt x="48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6"/>
              <p:cNvSpPr/>
              <p:nvPr/>
            </p:nvSpPr>
            <p:spPr>
              <a:xfrm>
                <a:off x="3600450" y="3635500"/>
                <a:ext cx="838375" cy="105725"/>
              </a:xfrm>
              <a:custGeom>
                <a:avLst/>
                <a:gdLst/>
                <a:ahLst/>
                <a:cxnLst/>
                <a:rect l="l" t="t" r="r" b="b"/>
                <a:pathLst>
                  <a:path w="33535" h="4229" extrusionOk="0">
                    <a:moveTo>
                      <a:pt x="4220" y="0"/>
                    </a:moveTo>
                    <a:cubicBezTo>
                      <a:pt x="3061" y="0"/>
                      <a:pt x="1999" y="473"/>
                      <a:pt x="1241" y="1240"/>
                    </a:cubicBezTo>
                    <a:cubicBezTo>
                      <a:pt x="625" y="1856"/>
                      <a:pt x="197" y="2659"/>
                      <a:pt x="54" y="3560"/>
                    </a:cubicBezTo>
                    <a:cubicBezTo>
                      <a:pt x="19" y="3774"/>
                      <a:pt x="1" y="3997"/>
                      <a:pt x="1" y="4229"/>
                    </a:cubicBezTo>
                    <a:lnTo>
                      <a:pt x="33535" y="4229"/>
                    </a:lnTo>
                    <a:cubicBezTo>
                      <a:pt x="33535" y="3997"/>
                      <a:pt x="33508" y="3774"/>
                      <a:pt x="33481" y="3560"/>
                    </a:cubicBezTo>
                    <a:cubicBezTo>
                      <a:pt x="33160" y="1544"/>
                      <a:pt x="31412" y="0"/>
                      <a:pt x="29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6"/>
              <p:cNvSpPr/>
              <p:nvPr/>
            </p:nvSpPr>
            <p:spPr>
              <a:xfrm>
                <a:off x="3557625" y="3741200"/>
                <a:ext cx="922475" cy="48200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1928" extrusionOk="0">
                    <a:moveTo>
                      <a:pt x="964" y="1"/>
                    </a:moveTo>
                    <a:cubicBezTo>
                      <a:pt x="429" y="1"/>
                      <a:pt x="1" y="429"/>
                      <a:pt x="1" y="964"/>
                    </a:cubicBezTo>
                    <a:cubicBezTo>
                      <a:pt x="1" y="1491"/>
                      <a:pt x="429" y="1928"/>
                      <a:pt x="964" y="1928"/>
                    </a:cubicBezTo>
                    <a:lnTo>
                      <a:pt x="35935" y="1928"/>
                    </a:lnTo>
                    <a:cubicBezTo>
                      <a:pt x="36470" y="1928"/>
                      <a:pt x="36898" y="1491"/>
                      <a:pt x="36898" y="964"/>
                    </a:cubicBezTo>
                    <a:cubicBezTo>
                      <a:pt x="36898" y="429"/>
                      <a:pt x="36470" y="1"/>
                      <a:pt x="359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6"/>
              <p:cNvSpPr/>
              <p:nvPr/>
            </p:nvSpPr>
            <p:spPr>
              <a:xfrm>
                <a:off x="3600450" y="3724475"/>
                <a:ext cx="83815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33526" h="670" extrusionOk="0">
                    <a:moveTo>
                      <a:pt x="54" y="1"/>
                    </a:moveTo>
                    <a:lnTo>
                      <a:pt x="1" y="670"/>
                    </a:lnTo>
                    <a:lnTo>
                      <a:pt x="33526" y="670"/>
                    </a:lnTo>
                    <a:cubicBezTo>
                      <a:pt x="33526" y="438"/>
                      <a:pt x="33508" y="215"/>
                      <a:pt x="33481" y="1"/>
                    </a:cubicBezTo>
                    <a:close/>
                  </a:path>
                </a:pathLst>
              </a:custGeom>
              <a:solidFill>
                <a:schemeClr val="dk2">
                  <a:alpha val="28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1" name="Google Shape;1571;p36"/>
          <p:cNvGrpSpPr/>
          <p:nvPr/>
        </p:nvGrpSpPr>
        <p:grpSpPr>
          <a:xfrm>
            <a:off x="273317" y="3637605"/>
            <a:ext cx="1229293" cy="1452584"/>
            <a:chOff x="863067" y="1741055"/>
            <a:chExt cx="1229293" cy="1452584"/>
          </a:xfrm>
        </p:grpSpPr>
        <p:grpSp>
          <p:nvGrpSpPr>
            <p:cNvPr id="1572" name="Google Shape;1572;p36"/>
            <p:cNvGrpSpPr/>
            <p:nvPr/>
          </p:nvGrpSpPr>
          <p:grpSpPr>
            <a:xfrm>
              <a:off x="863067" y="2851657"/>
              <a:ext cx="1229293" cy="341982"/>
              <a:chOff x="850400" y="4222725"/>
              <a:chExt cx="1796950" cy="499900"/>
            </a:xfrm>
          </p:grpSpPr>
          <p:sp>
            <p:nvSpPr>
              <p:cNvPr id="1573" name="Google Shape;1573;p36"/>
              <p:cNvSpPr/>
              <p:nvPr/>
            </p:nvSpPr>
            <p:spPr>
              <a:xfrm>
                <a:off x="850400" y="4222725"/>
                <a:ext cx="1796950" cy="499900"/>
              </a:xfrm>
              <a:custGeom>
                <a:avLst/>
                <a:gdLst/>
                <a:ahLst/>
                <a:cxnLst/>
                <a:rect l="l" t="t" r="r" b="b"/>
                <a:pathLst>
                  <a:path w="71878" h="19996" extrusionOk="0">
                    <a:moveTo>
                      <a:pt x="1005" y="0"/>
                    </a:moveTo>
                    <a:cubicBezTo>
                      <a:pt x="457" y="0"/>
                      <a:pt x="1" y="457"/>
                      <a:pt x="1" y="1005"/>
                    </a:cubicBezTo>
                    <a:cubicBezTo>
                      <a:pt x="1" y="1575"/>
                      <a:pt x="457" y="2009"/>
                      <a:pt x="1005" y="2009"/>
                    </a:cubicBezTo>
                    <a:lnTo>
                      <a:pt x="1028" y="2009"/>
                    </a:lnTo>
                    <a:lnTo>
                      <a:pt x="1028" y="17987"/>
                    </a:lnTo>
                    <a:lnTo>
                      <a:pt x="1005" y="17987"/>
                    </a:lnTo>
                    <a:cubicBezTo>
                      <a:pt x="457" y="17987"/>
                      <a:pt x="1" y="18420"/>
                      <a:pt x="1" y="18991"/>
                    </a:cubicBezTo>
                    <a:cubicBezTo>
                      <a:pt x="1" y="19539"/>
                      <a:pt x="457" y="19995"/>
                      <a:pt x="1005" y="19995"/>
                    </a:cubicBezTo>
                    <a:lnTo>
                      <a:pt x="61880" y="19995"/>
                    </a:lnTo>
                    <a:cubicBezTo>
                      <a:pt x="67404" y="19995"/>
                      <a:pt x="71877" y="15522"/>
                      <a:pt x="71877" y="9998"/>
                    </a:cubicBezTo>
                    <a:cubicBezTo>
                      <a:pt x="71877" y="4474"/>
                      <a:pt x="67404" y="0"/>
                      <a:pt x="61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6"/>
              <p:cNvSpPr/>
              <p:nvPr/>
            </p:nvSpPr>
            <p:spPr>
              <a:xfrm>
                <a:off x="850975" y="4252400"/>
                <a:ext cx="1743300" cy="440550"/>
              </a:xfrm>
              <a:custGeom>
                <a:avLst/>
                <a:gdLst/>
                <a:ahLst/>
                <a:cxnLst/>
                <a:rect l="l" t="t" r="r" b="b"/>
                <a:pathLst>
                  <a:path w="69732" h="17622" extrusionOk="0">
                    <a:moveTo>
                      <a:pt x="0" y="0"/>
                    </a:moveTo>
                    <a:cubicBezTo>
                      <a:pt x="92" y="480"/>
                      <a:pt x="503" y="822"/>
                      <a:pt x="982" y="822"/>
                    </a:cubicBezTo>
                    <a:lnTo>
                      <a:pt x="1005" y="822"/>
                    </a:lnTo>
                    <a:lnTo>
                      <a:pt x="1005" y="16800"/>
                    </a:lnTo>
                    <a:lnTo>
                      <a:pt x="982" y="16800"/>
                    </a:lnTo>
                    <a:cubicBezTo>
                      <a:pt x="503" y="16800"/>
                      <a:pt x="92" y="17142"/>
                      <a:pt x="0" y="17621"/>
                    </a:cubicBezTo>
                    <a:lnTo>
                      <a:pt x="60921" y="17621"/>
                    </a:lnTo>
                    <a:cubicBezTo>
                      <a:pt x="65783" y="17621"/>
                      <a:pt x="69732" y="13673"/>
                      <a:pt x="69732" y="8811"/>
                    </a:cubicBezTo>
                    <a:cubicBezTo>
                      <a:pt x="69732" y="3949"/>
                      <a:pt x="65783" y="0"/>
                      <a:pt x="60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6"/>
              <p:cNvSpPr/>
              <p:nvPr/>
            </p:nvSpPr>
            <p:spPr>
              <a:xfrm>
                <a:off x="876075" y="4272950"/>
                <a:ext cx="1692525" cy="399450"/>
              </a:xfrm>
              <a:custGeom>
                <a:avLst/>
                <a:gdLst/>
                <a:ahLst/>
                <a:cxnLst/>
                <a:rect l="l" t="t" r="r" b="b"/>
                <a:pathLst>
                  <a:path w="67701" h="15978" extrusionOk="0">
                    <a:moveTo>
                      <a:pt x="1" y="0"/>
                    </a:moveTo>
                    <a:lnTo>
                      <a:pt x="1" y="15978"/>
                    </a:lnTo>
                    <a:lnTo>
                      <a:pt x="59712" y="15978"/>
                    </a:lnTo>
                    <a:cubicBezTo>
                      <a:pt x="64117" y="15978"/>
                      <a:pt x="67701" y="12394"/>
                      <a:pt x="67701" y="7989"/>
                    </a:cubicBezTo>
                    <a:cubicBezTo>
                      <a:pt x="67701" y="3584"/>
                      <a:pt x="64117" y="0"/>
                      <a:pt x="597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6"/>
              <p:cNvSpPr/>
              <p:nvPr/>
            </p:nvSpPr>
            <p:spPr>
              <a:xfrm>
                <a:off x="876075" y="4301475"/>
                <a:ext cx="16080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64323" h="320" extrusionOk="0">
                    <a:moveTo>
                      <a:pt x="1" y="0"/>
                    </a:moveTo>
                    <a:lnTo>
                      <a:pt x="1" y="320"/>
                    </a:lnTo>
                    <a:lnTo>
                      <a:pt x="64322" y="320"/>
                    </a:lnTo>
                    <a:cubicBezTo>
                      <a:pt x="64140" y="206"/>
                      <a:pt x="63980" y="92"/>
                      <a:pt x="637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6"/>
              <p:cNvSpPr/>
              <p:nvPr/>
            </p:nvSpPr>
            <p:spPr>
              <a:xfrm>
                <a:off x="876075" y="4343125"/>
                <a:ext cx="16514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6058" h="343" extrusionOk="0">
                    <a:moveTo>
                      <a:pt x="1" y="1"/>
                    </a:moveTo>
                    <a:lnTo>
                      <a:pt x="1" y="343"/>
                    </a:lnTo>
                    <a:lnTo>
                      <a:pt x="66057" y="343"/>
                    </a:lnTo>
                    <a:cubicBezTo>
                      <a:pt x="65966" y="229"/>
                      <a:pt x="65875" y="115"/>
                      <a:pt x="657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6"/>
              <p:cNvSpPr/>
              <p:nvPr/>
            </p:nvSpPr>
            <p:spPr>
              <a:xfrm>
                <a:off x="876075" y="4384775"/>
                <a:ext cx="167597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67039" h="344" extrusionOk="0">
                    <a:moveTo>
                      <a:pt x="1" y="1"/>
                    </a:moveTo>
                    <a:lnTo>
                      <a:pt x="1" y="343"/>
                    </a:lnTo>
                    <a:lnTo>
                      <a:pt x="67039" y="343"/>
                    </a:lnTo>
                    <a:cubicBezTo>
                      <a:pt x="66993" y="229"/>
                      <a:pt x="66924" y="115"/>
                      <a:pt x="668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6"/>
              <p:cNvSpPr/>
              <p:nvPr/>
            </p:nvSpPr>
            <p:spPr>
              <a:xfrm>
                <a:off x="876075" y="4426450"/>
                <a:ext cx="168852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7541" h="343" extrusionOk="0">
                    <a:moveTo>
                      <a:pt x="1" y="0"/>
                    </a:moveTo>
                    <a:lnTo>
                      <a:pt x="1" y="342"/>
                    </a:lnTo>
                    <a:lnTo>
                      <a:pt x="67541" y="342"/>
                    </a:lnTo>
                    <a:cubicBezTo>
                      <a:pt x="67518" y="228"/>
                      <a:pt x="67495" y="114"/>
                      <a:pt x="674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6"/>
              <p:cNvSpPr/>
              <p:nvPr/>
            </p:nvSpPr>
            <p:spPr>
              <a:xfrm>
                <a:off x="876075" y="4468675"/>
                <a:ext cx="16925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67701" h="320" extrusionOk="0">
                    <a:moveTo>
                      <a:pt x="1" y="0"/>
                    </a:moveTo>
                    <a:lnTo>
                      <a:pt x="1" y="320"/>
                    </a:lnTo>
                    <a:lnTo>
                      <a:pt x="67678" y="320"/>
                    </a:lnTo>
                    <a:cubicBezTo>
                      <a:pt x="67678" y="274"/>
                      <a:pt x="67701" y="206"/>
                      <a:pt x="67701" y="160"/>
                    </a:cubicBezTo>
                    <a:cubicBezTo>
                      <a:pt x="67701" y="91"/>
                      <a:pt x="67678" y="46"/>
                      <a:pt x="676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6"/>
              <p:cNvSpPr/>
              <p:nvPr/>
            </p:nvSpPr>
            <p:spPr>
              <a:xfrm>
                <a:off x="876075" y="4510325"/>
                <a:ext cx="168852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7541" h="343" extrusionOk="0">
                    <a:moveTo>
                      <a:pt x="1" y="0"/>
                    </a:moveTo>
                    <a:lnTo>
                      <a:pt x="1" y="343"/>
                    </a:lnTo>
                    <a:lnTo>
                      <a:pt x="67472" y="343"/>
                    </a:lnTo>
                    <a:cubicBezTo>
                      <a:pt x="67495" y="229"/>
                      <a:pt x="67518" y="115"/>
                      <a:pt x="675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6"/>
              <p:cNvSpPr/>
              <p:nvPr/>
            </p:nvSpPr>
            <p:spPr>
              <a:xfrm>
                <a:off x="876075" y="4551975"/>
                <a:ext cx="16759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7039" h="343" extrusionOk="0">
                    <a:moveTo>
                      <a:pt x="1" y="1"/>
                    </a:moveTo>
                    <a:lnTo>
                      <a:pt x="1" y="343"/>
                    </a:lnTo>
                    <a:lnTo>
                      <a:pt x="66879" y="343"/>
                    </a:lnTo>
                    <a:cubicBezTo>
                      <a:pt x="66924" y="229"/>
                      <a:pt x="66993" y="115"/>
                      <a:pt x="670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6"/>
              <p:cNvSpPr/>
              <p:nvPr/>
            </p:nvSpPr>
            <p:spPr>
              <a:xfrm>
                <a:off x="876075" y="4593625"/>
                <a:ext cx="165145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66058" h="344" extrusionOk="0">
                    <a:moveTo>
                      <a:pt x="1" y="1"/>
                    </a:moveTo>
                    <a:lnTo>
                      <a:pt x="1" y="343"/>
                    </a:lnTo>
                    <a:lnTo>
                      <a:pt x="65783" y="343"/>
                    </a:lnTo>
                    <a:cubicBezTo>
                      <a:pt x="65875" y="229"/>
                      <a:pt x="65966" y="115"/>
                      <a:pt x="660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6"/>
              <p:cNvSpPr/>
              <p:nvPr/>
            </p:nvSpPr>
            <p:spPr>
              <a:xfrm>
                <a:off x="876075" y="4635300"/>
                <a:ext cx="16080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4323" h="343" extrusionOk="0">
                    <a:moveTo>
                      <a:pt x="1" y="0"/>
                    </a:moveTo>
                    <a:lnTo>
                      <a:pt x="1" y="342"/>
                    </a:lnTo>
                    <a:lnTo>
                      <a:pt x="63797" y="342"/>
                    </a:lnTo>
                    <a:cubicBezTo>
                      <a:pt x="63980" y="251"/>
                      <a:pt x="64140" y="137"/>
                      <a:pt x="643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6"/>
              <p:cNvSpPr/>
              <p:nvPr/>
            </p:nvSpPr>
            <p:spPr>
              <a:xfrm>
                <a:off x="2189100" y="4435000"/>
                <a:ext cx="205450" cy="279050"/>
              </a:xfrm>
              <a:custGeom>
                <a:avLst/>
                <a:gdLst/>
                <a:ahLst/>
                <a:cxnLst/>
                <a:rect l="l" t="t" r="r" b="b"/>
                <a:pathLst>
                  <a:path w="8218" h="11162" extrusionOk="0">
                    <a:moveTo>
                      <a:pt x="1" y="0"/>
                    </a:moveTo>
                    <a:lnTo>
                      <a:pt x="1" y="11162"/>
                    </a:lnTo>
                    <a:lnTo>
                      <a:pt x="4109" y="9222"/>
                    </a:lnTo>
                    <a:lnTo>
                      <a:pt x="8218" y="11162"/>
                    </a:lnTo>
                    <a:lnTo>
                      <a:pt x="82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6"/>
              <p:cNvSpPr/>
              <p:nvPr/>
            </p:nvSpPr>
            <p:spPr>
              <a:xfrm>
                <a:off x="2189100" y="4435000"/>
                <a:ext cx="205450" cy="279050"/>
              </a:xfrm>
              <a:custGeom>
                <a:avLst/>
                <a:gdLst/>
                <a:ahLst/>
                <a:cxnLst/>
                <a:rect l="l" t="t" r="r" b="b"/>
                <a:pathLst>
                  <a:path w="8218" h="11162" extrusionOk="0">
                    <a:moveTo>
                      <a:pt x="1" y="0"/>
                    </a:moveTo>
                    <a:lnTo>
                      <a:pt x="8218" y="11162"/>
                    </a:lnTo>
                    <a:lnTo>
                      <a:pt x="82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7" name="Google Shape;1587;p36"/>
            <p:cNvGrpSpPr/>
            <p:nvPr/>
          </p:nvGrpSpPr>
          <p:grpSpPr>
            <a:xfrm>
              <a:off x="950512" y="1741055"/>
              <a:ext cx="541841" cy="1110619"/>
              <a:chOff x="978225" y="2599275"/>
              <a:chExt cx="792050" cy="1623475"/>
            </a:xfrm>
          </p:grpSpPr>
          <p:sp>
            <p:nvSpPr>
              <p:cNvPr id="1588" name="Google Shape;1588;p36"/>
              <p:cNvSpPr/>
              <p:nvPr/>
            </p:nvSpPr>
            <p:spPr>
              <a:xfrm>
                <a:off x="1042700" y="2702000"/>
                <a:ext cx="663675" cy="1413475"/>
              </a:xfrm>
              <a:custGeom>
                <a:avLst/>
                <a:gdLst/>
                <a:ahLst/>
                <a:cxnLst/>
                <a:rect l="l" t="t" r="r" b="b"/>
                <a:pathLst>
                  <a:path w="26547" h="56539" extrusionOk="0">
                    <a:moveTo>
                      <a:pt x="1" y="0"/>
                    </a:moveTo>
                    <a:lnTo>
                      <a:pt x="1" y="17781"/>
                    </a:lnTo>
                    <a:cubicBezTo>
                      <a:pt x="1" y="22483"/>
                      <a:pt x="3813" y="26295"/>
                      <a:pt x="8515" y="26295"/>
                    </a:cubicBezTo>
                    <a:lnTo>
                      <a:pt x="8560" y="26295"/>
                    </a:lnTo>
                    <a:lnTo>
                      <a:pt x="8560" y="30244"/>
                    </a:lnTo>
                    <a:lnTo>
                      <a:pt x="8515" y="30244"/>
                    </a:lnTo>
                    <a:cubicBezTo>
                      <a:pt x="3813" y="30244"/>
                      <a:pt x="1" y="34055"/>
                      <a:pt x="1" y="38757"/>
                    </a:cubicBezTo>
                    <a:lnTo>
                      <a:pt x="1" y="56538"/>
                    </a:lnTo>
                    <a:lnTo>
                      <a:pt x="26547" y="56538"/>
                    </a:lnTo>
                    <a:lnTo>
                      <a:pt x="26547" y="38757"/>
                    </a:lnTo>
                    <a:cubicBezTo>
                      <a:pt x="26547" y="34055"/>
                      <a:pt x="22735" y="30244"/>
                      <a:pt x="18033" y="30244"/>
                    </a:cubicBezTo>
                    <a:lnTo>
                      <a:pt x="17987" y="30244"/>
                    </a:lnTo>
                    <a:lnTo>
                      <a:pt x="17987" y="26295"/>
                    </a:lnTo>
                    <a:lnTo>
                      <a:pt x="18033" y="26295"/>
                    </a:lnTo>
                    <a:cubicBezTo>
                      <a:pt x="22735" y="26295"/>
                      <a:pt x="26547" y="22483"/>
                      <a:pt x="26547" y="17781"/>
                    </a:cubicBezTo>
                    <a:lnTo>
                      <a:pt x="265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6"/>
              <p:cNvSpPr/>
              <p:nvPr/>
            </p:nvSpPr>
            <p:spPr>
              <a:xfrm>
                <a:off x="1071225" y="2695725"/>
                <a:ext cx="606625" cy="1424300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56972" extrusionOk="0">
                    <a:moveTo>
                      <a:pt x="1" y="0"/>
                    </a:moveTo>
                    <a:lnTo>
                      <a:pt x="1" y="18032"/>
                    </a:lnTo>
                    <a:cubicBezTo>
                      <a:pt x="1" y="22095"/>
                      <a:pt x="3288" y="25405"/>
                      <a:pt x="7374" y="25405"/>
                    </a:cubicBezTo>
                    <a:lnTo>
                      <a:pt x="7419" y="25405"/>
                    </a:lnTo>
                    <a:cubicBezTo>
                      <a:pt x="8035" y="25405"/>
                      <a:pt x="8538" y="25930"/>
                      <a:pt x="8538" y="26546"/>
                    </a:cubicBezTo>
                    <a:lnTo>
                      <a:pt x="8538" y="30495"/>
                    </a:lnTo>
                    <a:cubicBezTo>
                      <a:pt x="8538" y="31111"/>
                      <a:pt x="8035" y="31636"/>
                      <a:pt x="7419" y="31636"/>
                    </a:cubicBezTo>
                    <a:lnTo>
                      <a:pt x="7374" y="31636"/>
                    </a:lnTo>
                    <a:cubicBezTo>
                      <a:pt x="3288" y="31636"/>
                      <a:pt x="1" y="34946"/>
                      <a:pt x="1" y="39008"/>
                    </a:cubicBezTo>
                    <a:lnTo>
                      <a:pt x="1" y="56972"/>
                    </a:lnTo>
                    <a:lnTo>
                      <a:pt x="24264" y="56972"/>
                    </a:lnTo>
                    <a:lnTo>
                      <a:pt x="24264" y="39008"/>
                    </a:lnTo>
                    <a:cubicBezTo>
                      <a:pt x="24264" y="34946"/>
                      <a:pt x="20955" y="31636"/>
                      <a:pt x="16892" y="31636"/>
                    </a:cubicBezTo>
                    <a:lnTo>
                      <a:pt x="16846" y="31636"/>
                    </a:lnTo>
                    <a:cubicBezTo>
                      <a:pt x="16207" y="31636"/>
                      <a:pt x="15705" y="31111"/>
                      <a:pt x="15705" y="30495"/>
                    </a:cubicBezTo>
                    <a:lnTo>
                      <a:pt x="15705" y="26546"/>
                    </a:lnTo>
                    <a:cubicBezTo>
                      <a:pt x="15705" y="25930"/>
                      <a:pt x="16207" y="25405"/>
                      <a:pt x="16846" y="25405"/>
                    </a:cubicBezTo>
                    <a:lnTo>
                      <a:pt x="16892" y="25405"/>
                    </a:lnTo>
                    <a:cubicBezTo>
                      <a:pt x="20955" y="25405"/>
                      <a:pt x="24264" y="22095"/>
                      <a:pt x="24264" y="18032"/>
                    </a:cubicBezTo>
                    <a:lnTo>
                      <a:pt x="242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6"/>
              <p:cNvSpPr/>
              <p:nvPr/>
            </p:nvSpPr>
            <p:spPr>
              <a:xfrm>
                <a:off x="1084925" y="2986725"/>
                <a:ext cx="578650" cy="1086525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43461" extrusionOk="0">
                    <a:moveTo>
                      <a:pt x="1" y="1"/>
                    </a:moveTo>
                    <a:lnTo>
                      <a:pt x="1" y="6392"/>
                    </a:lnTo>
                    <a:cubicBezTo>
                      <a:pt x="1" y="10158"/>
                      <a:pt x="3059" y="13217"/>
                      <a:pt x="6826" y="13217"/>
                    </a:cubicBezTo>
                    <a:lnTo>
                      <a:pt x="6871" y="13217"/>
                    </a:lnTo>
                    <a:cubicBezTo>
                      <a:pt x="7807" y="13217"/>
                      <a:pt x="8560" y="13970"/>
                      <a:pt x="8560" y="14906"/>
                    </a:cubicBezTo>
                    <a:lnTo>
                      <a:pt x="8560" y="21228"/>
                    </a:lnTo>
                    <a:cubicBezTo>
                      <a:pt x="8560" y="22164"/>
                      <a:pt x="1" y="27483"/>
                      <a:pt x="1" y="31249"/>
                    </a:cubicBezTo>
                    <a:lnTo>
                      <a:pt x="1" y="43460"/>
                    </a:lnTo>
                    <a:lnTo>
                      <a:pt x="23146" y="43460"/>
                    </a:lnTo>
                    <a:lnTo>
                      <a:pt x="23146" y="31249"/>
                    </a:lnTo>
                    <a:cubicBezTo>
                      <a:pt x="23146" y="27483"/>
                      <a:pt x="14586" y="22164"/>
                      <a:pt x="14586" y="21228"/>
                    </a:cubicBezTo>
                    <a:lnTo>
                      <a:pt x="14586" y="14906"/>
                    </a:lnTo>
                    <a:cubicBezTo>
                      <a:pt x="14586" y="13970"/>
                      <a:pt x="15362" y="13217"/>
                      <a:pt x="16298" y="13217"/>
                    </a:cubicBezTo>
                    <a:lnTo>
                      <a:pt x="16344" y="13217"/>
                    </a:lnTo>
                    <a:cubicBezTo>
                      <a:pt x="20087" y="13217"/>
                      <a:pt x="23146" y="10158"/>
                      <a:pt x="23146" y="6392"/>
                    </a:cubicBezTo>
                    <a:lnTo>
                      <a:pt x="23146" y="255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6"/>
              <p:cNvSpPr/>
              <p:nvPr/>
            </p:nvSpPr>
            <p:spPr>
              <a:xfrm>
                <a:off x="1083225" y="2974750"/>
                <a:ext cx="582075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23283" h="3529" extrusionOk="0">
                    <a:moveTo>
                      <a:pt x="3352" y="0"/>
                    </a:moveTo>
                    <a:cubicBezTo>
                      <a:pt x="1357" y="0"/>
                      <a:pt x="113" y="160"/>
                      <a:pt x="69" y="480"/>
                    </a:cubicBezTo>
                    <a:cubicBezTo>
                      <a:pt x="0" y="1142"/>
                      <a:pt x="5113" y="2260"/>
                      <a:pt x="11504" y="2968"/>
                    </a:cubicBezTo>
                    <a:cubicBezTo>
                      <a:pt x="14859" y="3339"/>
                      <a:pt x="17900" y="3528"/>
                      <a:pt x="20042" y="3528"/>
                    </a:cubicBezTo>
                    <a:cubicBezTo>
                      <a:pt x="21979" y="3528"/>
                      <a:pt x="23181" y="3374"/>
                      <a:pt x="23214" y="3059"/>
                    </a:cubicBezTo>
                    <a:cubicBezTo>
                      <a:pt x="23282" y="2374"/>
                      <a:pt x="18169" y="1256"/>
                      <a:pt x="11778" y="548"/>
                    </a:cubicBezTo>
                    <a:cubicBezTo>
                      <a:pt x="8476" y="183"/>
                      <a:pt x="5485" y="0"/>
                      <a:pt x="33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6"/>
              <p:cNvSpPr/>
              <p:nvPr/>
            </p:nvSpPr>
            <p:spPr>
              <a:xfrm>
                <a:off x="1084925" y="3013550"/>
                <a:ext cx="578650" cy="1059700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42388" extrusionOk="0">
                    <a:moveTo>
                      <a:pt x="1" y="1"/>
                    </a:moveTo>
                    <a:lnTo>
                      <a:pt x="1" y="5319"/>
                    </a:lnTo>
                    <a:cubicBezTo>
                      <a:pt x="1" y="9085"/>
                      <a:pt x="3059" y="12144"/>
                      <a:pt x="6826" y="12144"/>
                    </a:cubicBezTo>
                    <a:lnTo>
                      <a:pt x="6871" y="12144"/>
                    </a:lnTo>
                    <a:cubicBezTo>
                      <a:pt x="7807" y="12144"/>
                      <a:pt x="8560" y="12897"/>
                      <a:pt x="8560" y="13833"/>
                    </a:cubicBezTo>
                    <a:lnTo>
                      <a:pt x="8560" y="20155"/>
                    </a:lnTo>
                    <a:cubicBezTo>
                      <a:pt x="8560" y="21091"/>
                      <a:pt x="1" y="26410"/>
                      <a:pt x="1" y="30176"/>
                    </a:cubicBezTo>
                    <a:lnTo>
                      <a:pt x="1" y="42387"/>
                    </a:lnTo>
                    <a:lnTo>
                      <a:pt x="23146" y="42387"/>
                    </a:lnTo>
                    <a:lnTo>
                      <a:pt x="23146" y="38826"/>
                    </a:lnTo>
                    <a:cubicBezTo>
                      <a:pt x="20315" y="38096"/>
                      <a:pt x="17804" y="36339"/>
                      <a:pt x="15705" y="34102"/>
                    </a:cubicBezTo>
                    <a:cubicBezTo>
                      <a:pt x="12304" y="30518"/>
                      <a:pt x="11185" y="26273"/>
                      <a:pt x="11276" y="21434"/>
                    </a:cubicBezTo>
                    <a:cubicBezTo>
                      <a:pt x="11368" y="17941"/>
                      <a:pt x="12555" y="12760"/>
                      <a:pt x="10843" y="9542"/>
                    </a:cubicBezTo>
                    <a:cubicBezTo>
                      <a:pt x="9587" y="7328"/>
                      <a:pt x="6004" y="7259"/>
                      <a:pt x="4064" y="5890"/>
                    </a:cubicBezTo>
                    <a:cubicBezTo>
                      <a:pt x="1895" y="4429"/>
                      <a:pt x="731" y="2329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6"/>
              <p:cNvSpPr/>
              <p:nvPr/>
            </p:nvSpPr>
            <p:spPr>
              <a:xfrm>
                <a:off x="1042709" y="2701994"/>
                <a:ext cx="663675" cy="1413475"/>
              </a:xfrm>
              <a:custGeom>
                <a:avLst/>
                <a:gdLst/>
                <a:ahLst/>
                <a:cxnLst/>
                <a:rect l="l" t="t" r="r" b="b"/>
                <a:pathLst>
                  <a:path w="26547" h="56539" extrusionOk="0">
                    <a:moveTo>
                      <a:pt x="1" y="0"/>
                    </a:moveTo>
                    <a:lnTo>
                      <a:pt x="1" y="17781"/>
                    </a:lnTo>
                    <a:cubicBezTo>
                      <a:pt x="1" y="22483"/>
                      <a:pt x="3813" y="26295"/>
                      <a:pt x="8515" y="26295"/>
                    </a:cubicBezTo>
                    <a:lnTo>
                      <a:pt x="8560" y="26295"/>
                    </a:lnTo>
                    <a:lnTo>
                      <a:pt x="8560" y="30244"/>
                    </a:lnTo>
                    <a:lnTo>
                      <a:pt x="8515" y="30244"/>
                    </a:lnTo>
                    <a:cubicBezTo>
                      <a:pt x="3813" y="30244"/>
                      <a:pt x="1" y="34055"/>
                      <a:pt x="1" y="38757"/>
                    </a:cubicBezTo>
                    <a:lnTo>
                      <a:pt x="1" y="56538"/>
                    </a:lnTo>
                    <a:lnTo>
                      <a:pt x="26547" y="56538"/>
                    </a:lnTo>
                    <a:lnTo>
                      <a:pt x="1142" y="0"/>
                    </a:lnTo>
                    <a:close/>
                  </a:path>
                </a:pathLst>
              </a:custGeom>
              <a:solidFill>
                <a:schemeClr val="dk2">
                  <a:alpha val="28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6"/>
              <p:cNvSpPr/>
              <p:nvPr/>
            </p:nvSpPr>
            <p:spPr>
              <a:xfrm>
                <a:off x="1022150" y="4102325"/>
                <a:ext cx="704200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28168" h="708" extrusionOk="0">
                    <a:moveTo>
                      <a:pt x="343" y="0"/>
                    </a:moveTo>
                    <a:cubicBezTo>
                      <a:pt x="161" y="0"/>
                      <a:pt x="1" y="160"/>
                      <a:pt x="1" y="366"/>
                    </a:cubicBezTo>
                    <a:cubicBezTo>
                      <a:pt x="1" y="548"/>
                      <a:pt x="161" y="708"/>
                      <a:pt x="343" y="708"/>
                    </a:cubicBezTo>
                    <a:lnTo>
                      <a:pt x="27825" y="708"/>
                    </a:lnTo>
                    <a:cubicBezTo>
                      <a:pt x="28008" y="708"/>
                      <a:pt x="28167" y="548"/>
                      <a:pt x="28167" y="366"/>
                    </a:cubicBezTo>
                    <a:cubicBezTo>
                      <a:pt x="28167" y="160"/>
                      <a:pt x="28008" y="0"/>
                      <a:pt x="27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6"/>
              <p:cNvSpPr/>
              <p:nvPr/>
            </p:nvSpPr>
            <p:spPr>
              <a:xfrm>
                <a:off x="1022725" y="2702000"/>
                <a:ext cx="70020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28008" h="685" extrusionOk="0">
                    <a:moveTo>
                      <a:pt x="343" y="0"/>
                    </a:moveTo>
                    <a:cubicBezTo>
                      <a:pt x="161" y="0"/>
                      <a:pt x="1" y="160"/>
                      <a:pt x="1" y="342"/>
                    </a:cubicBezTo>
                    <a:cubicBezTo>
                      <a:pt x="1" y="525"/>
                      <a:pt x="161" y="685"/>
                      <a:pt x="343" y="685"/>
                    </a:cubicBezTo>
                    <a:lnTo>
                      <a:pt x="27665" y="685"/>
                    </a:lnTo>
                    <a:cubicBezTo>
                      <a:pt x="27848" y="685"/>
                      <a:pt x="28007" y="525"/>
                      <a:pt x="28007" y="342"/>
                    </a:cubicBezTo>
                    <a:cubicBezTo>
                      <a:pt x="28007" y="160"/>
                      <a:pt x="27848" y="0"/>
                      <a:pt x="276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6"/>
              <p:cNvSpPr/>
              <p:nvPr/>
            </p:nvSpPr>
            <p:spPr>
              <a:xfrm>
                <a:off x="978225" y="4117725"/>
                <a:ext cx="792050" cy="105025"/>
              </a:xfrm>
              <a:custGeom>
                <a:avLst/>
                <a:gdLst/>
                <a:ahLst/>
                <a:cxnLst/>
                <a:rect l="l" t="t" r="r" b="b"/>
                <a:pathLst>
                  <a:path w="31682" h="4201" extrusionOk="0">
                    <a:moveTo>
                      <a:pt x="2100" y="1"/>
                    </a:moveTo>
                    <a:cubicBezTo>
                      <a:pt x="936" y="1"/>
                      <a:pt x="0" y="936"/>
                      <a:pt x="0" y="2101"/>
                    </a:cubicBezTo>
                    <a:cubicBezTo>
                      <a:pt x="0" y="3265"/>
                      <a:pt x="936" y="4200"/>
                      <a:pt x="2100" y="4200"/>
                    </a:cubicBezTo>
                    <a:lnTo>
                      <a:pt x="29582" y="4200"/>
                    </a:lnTo>
                    <a:cubicBezTo>
                      <a:pt x="30746" y="4200"/>
                      <a:pt x="31682" y="3265"/>
                      <a:pt x="31682" y="2101"/>
                    </a:cubicBezTo>
                    <a:cubicBezTo>
                      <a:pt x="31682" y="936"/>
                      <a:pt x="30746" y="1"/>
                      <a:pt x="295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6"/>
              <p:cNvSpPr/>
              <p:nvPr/>
            </p:nvSpPr>
            <p:spPr>
              <a:xfrm>
                <a:off x="978225" y="4170225"/>
                <a:ext cx="792050" cy="52525"/>
              </a:xfrm>
              <a:custGeom>
                <a:avLst/>
                <a:gdLst/>
                <a:ahLst/>
                <a:cxnLst/>
                <a:rect l="l" t="t" r="r" b="b"/>
                <a:pathLst>
                  <a:path w="31682" h="2101" extrusionOk="0">
                    <a:moveTo>
                      <a:pt x="0" y="1"/>
                    </a:moveTo>
                    <a:cubicBezTo>
                      <a:pt x="0" y="1165"/>
                      <a:pt x="936" y="2100"/>
                      <a:pt x="2100" y="2100"/>
                    </a:cubicBezTo>
                    <a:lnTo>
                      <a:pt x="29582" y="2100"/>
                    </a:lnTo>
                    <a:cubicBezTo>
                      <a:pt x="30746" y="2100"/>
                      <a:pt x="31682" y="1165"/>
                      <a:pt x="31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6"/>
              <p:cNvSpPr/>
              <p:nvPr/>
            </p:nvSpPr>
            <p:spPr>
              <a:xfrm>
                <a:off x="978225" y="2599275"/>
                <a:ext cx="792050" cy="105025"/>
              </a:xfrm>
              <a:custGeom>
                <a:avLst/>
                <a:gdLst/>
                <a:ahLst/>
                <a:cxnLst/>
                <a:rect l="l" t="t" r="r" b="b"/>
                <a:pathLst>
                  <a:path w="31682" h="4201" extrusionOk="0">
                    <a:moveTo>
                      <a:pt x="2100" y="1"/>
                    </a:moveTo>
                    <a:cubicBezTo>
                      <a:pt x="936" y="1"/>
                      <a:pt x="0" y="936"/>
                      <a:pt x="0" y="2100"/>
                    </a:cubicBezTo>
                    <a:cubicBezTo>
                      <a:pt x="0" y="3265"/>
                      <a:pt x="936" y="4200"/>
                      <a:pt x="2100" y="4200"/>
                    </a:cubicBezTo>
                    <a:lnTo>
                      <a:pt x="29582" y="4200"/>
                    </a:lnTo>
                    <a:cubicBezTo>
                      <a:pt x="30746" y="4200"/>
                      <a:pt x="31682" y="3265"/>
                      <a:pt x="31682" y="2100"/>
                    </a:cubicBezTo>
                    <a:cubicBezTo>
                      <a:pt x="31682" y="936"/>
                      <a:pt x="30746" y="1"/>
                      <a:pt x="295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6"/>
              <p:cNvSpPr/>
              <p:nvPr/>
            </p:nvSpPr>
            <p:spPr>
              <a:xfrm>
                <a:off x="978225" y="2599275"/>
                <a:ext cx="792050" cy="52525"/>
              </a:xfrm>
              <a:custGeom>
                <a:avLst/>
                <a:gdLst/>
                <a:ahLst/>
                <a:cxnLst/>
                <a:rect l="l" t="t" r="r" b="b"/>
                <a:pathLst>
                  <a:path w="31682" h="2101" extrusionOk="0">
                    <a:moveTo>
                      <a:pt x="2100" y="1"/>
                    </a:moveTo>
                    <a:cubicBezTo>
                      <a:pt x="936" y="1"/>
                      <a:pt x="0" y="936"/>
                      <a:pt x="0" y="2100"/>
                    </a:cubicBezTo>
                    <a:lnTo>
                      <a:pt x="31682" y="2100"/>
                    </a:lnTo>
                    <a:cubicBezTo>
                      <a:pt x="31682" y="936"/>
                      <a:pt x="30746" y="1"/>
                      <a:pt x="295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00" name="Google Shape;1600;p36"/>
          <p:cNvSpPr/>
          <p:nvPr/>
        </p:nvSpPr>
        <p:spPr>
          <a:xfrm>
            <a:off x="2420000" y="1329200"/>
            <a:ext cx="4644900" cy="989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Anay Ahluwalia has 20 years of experience in Corporate Law, Consumer Protection Law, and Labor Law. He has a Client Feedback of 5.0 out of 5.0…….. Her Client Demographics is Large Corporations.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1" name="Google Shape;1601;p36"/>
          <p:cNvCxnSpPr/>
          <p:nvPr/>
        </p:nvCxnSpPr>
        <p:spPr>
          <a:xfrm flipH="1">
            <a:off x="2304325" y="2340575"/>
            <a:ext cx="679200" cy="67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2" name="Google Shape;1602;p36"/>
          <p:cNvCxnSpPr/>
          <p:nvPr/>
        </p:nvCxnSpPr>
        <p:spPr>
          <a:xfrm flipH="1">
            <a:off x="2066025" y="2318900"/>
            <a:ext cx="708000" cy="89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3" name="Google Shape;1603;p36"/>
          <p:cNvCxnSpPr/>
          <p:nvPr/>
        </p:nvCxnSpPr>
        <p:spPr>
          <a:xfrm flipH="1">
            <a:off x="2210500" y="2290025"/>
            <a:ext cx="708000" cy="867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4" name="Google Shape;1604;p36"/>
          <p:cNvSpPr/>
          <p:nvPr/>
        </p:nvSpPr>
        <p:spPr>
          <a:xfrm>
            <a:off x="1502600" y="3142450"/>
            <a:ext cx="1271400" cy="67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Anay Ahluwalia has 20 years of experience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5" name="Google Shape;1605;p36"/>
          <p:cNvCxnSpPr/>
          <p:nvPr/>
        </p:nvCxnSpPr>
        <p:spPr>
          <a:xfrm>
            <a:off x="3449450" y="2315375"/>
            <a:ext cx="7200" cy="81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6" name="Google Shape;1606;p36"/>
          <p:cNvSpPr/>
          <p:nvPr/>
        </p:nvSpPr>
        <p:spPr>
          <a:xfrm>
            <a:off x="2774000" y="3131675"/>
            <a:ext cx="1271400" cy="67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Corporate Law, Consumer Protection Law, and Labor Law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7" name="Google Shape;1607;p36"/>
          <p:cNvSpPr/>
          <p:nvPr/>
        </p:nvSpPr>
        <p:spPr>
          <a:xfrm>
            <a:off x="4045400" y="3142450"/>
            <a:ext cx="1271400" cy="67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Corporate Law, Consumer Protection Law, and Labor Law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8" name="Google Shape;1608;p36"/>
          <p:cNvCxnSpPr/>
          <p:nvPr/>
        </p:nvCxnSpPr>
        <p:spPr>
          <a:xfrm>
            <a:off x="4620450" y="2322525"/>
            <a:ext cx="7200" cy="81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9" name="Google Shape;1609;p36"/>
          <p:cNvSpPr/>
          <p:nvPr/>
        </p:nvSpPr>
        <p:spPr>
          <a:xfrm>
            <a:off x="5316800" y="3142450"/>
            <a:ext cx="1271400" cy="67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 He has a Client Feedback of 5.0 out of 5.0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10" name="Google Shape;1610;p36"/>
          <p:cNvCxnSpPr/>
          <p:nvPr/>
        </p:nvCxnSpPr>
        <p:spPr>
          <a:xfrm>
            <a:off x="5948900" y="2315375"/>
            <a:ext cx="7200" cy="81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1" name="Google Shape;1611;p36"/>
          <p:cNvCxnSpPr/>
          <p:nvPr/>
        </p:nvCxnSpPr>
        <p:spPr>
          <a:xfrm>
            <a:off x="6621425" y="2315375"/>
            <a:ext cx="393000" cy="791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2" name="Google Shape;1612;p36"/>
          <p:cNvSpPr/>
          <p:nvPr/>
        </p:nvSpPr>
        <p:spPr>
          <a:xfrm>
            <a:off x="6588175" y="3142450"/>
            <a:ext cx="1271400" cy="67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Her Client Demographics is Large Corporation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DATA DESCRIPTION</a:t>
            </a:r>
            <a:endParaRPr sz="2500">
              <a:solidFill>
                <a:schemeClr val="lt1"/>
              </a:solidFill>
            </a:endParaRPr>
          </a:p>
        </p:txBody>
      </p:sp>
      <p:graphicFrame>
        <p:nvGraphicFramePr>
          <p:cNvPr id="1618" name="Google Shape;1618;p37"/>
          <p:cNvGraphicFramePr/>
          <p:nvPr/>
        </p:nvGraphicFramePr>
        <p:xfrm>
          <a:off x="720000" y="121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{7667325B-2E37-4357-81CD-12E6AE5F7912}</a:tableStyleId>
              </a:tblPr>
              <a:tblGrid>
                <a:gridCol w="26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LAWYERS NAME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Specify the lawyer's name for the column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EXPERIENCE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Indicate the lawyer's years of experience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PRACTICES 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categories in which the lawyer specializes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FEEDBACK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feedback the lawyers have received is out of 5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JURISDICTION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jurisdiction in which the lawyer works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RATE 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Rate of the lawyer in USD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19" name="Google Shape;1619;p37"/>
          <p:cNvSpPr txBox="1"/>
          <p:nvPr/>
        </p:nvSpPr>
        <p:spPr>
          <a:xfrm>
            <a:off x="720000" y="11766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0" name="Google Shape;1620;p37"/>
          <p:cNvSpPr txBox="1"/>
          <p:nvPr/>
        </p:nvSpPr>
        <p:spPr>
          <a:xfrm>
            <a:off x="1044850" y="4033475"/>
            <a:ext cx="326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21" name="Google Shape;1621;p37"/>
          <p:cNvSpPr txBox="1"/>
          <p:nvPr/>
        </p:nvSpPr>
        <p:spPr>
          <a:xfrm>
            <a:off x="4836867" y="4033475"/>
            <a:ext cx="326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DATA DESCRIPTION</a:t>
            </a:r>
            <a:endParaRPr/>
          </a:p>
        </p:txBody>
      </p:sp>
      <p:graphicFrame>
        <p:nvGraphicFramePr>
          <p:cNvPr id="1627" name="Google Shape;1627;p38"/>
          <p:cNvGraphicFramePr/>
          <p:nvPr/>
        </p:nvGraphicFramePr>
        <p:xfrm>
          <a:off x="720000" y="124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{7667325B-2E37-4357-81CD-12E6AE5F7912}</a:tableStyleId>
              </a:tblPr>
              <a:tblGrid>
                <a:gridCol w="26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DISPOSAL TIME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average time taken by the lawyer to complete the case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LANGUAGE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languages known by the Lawyer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CITY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city in which the lawyer practices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COMPANIES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companies in which the lawyer works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SIZE OF THE FIRM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size of the companies lawyer works for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PROBONO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Lawyers who provide poor and underprivileged clients with valuable legal advice and support without seeking any professional fee.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28" name="Google Shape;1628;p38"/>
          <p:cNvSpPr txBox="1"/>
          <p:nvPr/>
        </p:nvSpPr>
        <p:spPr>
          <a:xfrm>
            <a:off x="1044850" y="4033475"/>
            <a:ext cx="326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29" name="Google Shape;1629;p38"/>
          <p:cNvSpPr txBox="1"/>
          <p:nvPr/>
        </p:nvSpPr>
        <p:spPr>
          <a:xfrm>
            <a:off x="4836867" y="4033475"/>
            <a:ext cx="326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4" name="Google Shape;1634;p39"/>
          <p:cNvGraphicFramePr/>
          <p:nvPr/>
        </p:nvGraphicFramePr>
        <p:xfrm>
          <a:off x="952500" y="86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{7667325B-2E37-4357-81CD-12E6AE5F7912}</a:tableStyleId>
              </a:tblPr>
              <a:tblGrid>
                <a:gridCol w="13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1"/>
                          </a:solidFill>
                        </a:rPr>
                        <a:t>LAWYERS NAME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1"/>
                          </a:solidFill>
                        </a:rPr>
                        <a:t>EXPERIENCE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1"/>
                          </a:solidFill>
                        </a:rPr>
                        <a:t>PRACTICES 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1"/>
                          </a:solidFill>
                        </a:rPr>
                        <a:t>FEEDBACK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1"/>
                          </a:solidFill>
                        </a:rPr>
                        <a:t>JURISDICTION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Anay Ahluwalia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['Corporate', 'Consumer', 'Protection', 'and', 'Labor', 'Law']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Supreme Court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Arnav Dubey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29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['Intellectual', 'Property', 'Criminal', 'and', 'Tax', 'Law']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Specialized Court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Lavanya Lalla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['Human', 'Rights', 'Civil', 'and', 'Family', 'Law']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Specialized Court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Armaan Khosla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['Constitutional', 'Media', 'and', 'Entertainment', 'and', 'Real', 'Estate', 'Law']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Specialized Court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Advik Chaudry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['Human', 'Rights', 'Constitutional', 'and', 'Human', 'Rights', 'Law']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Supreme Court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9" name="Google Shape;1639;p40"/>
          <p:cNvGraphicFramePr/>
          <p:nvPr/>
        </p:nvGraphicFramePr>
        <p:xfrm>
          <a:off x="663500" y="101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{7667325B-2E37-4357-81CD-12E6AE5F7912}</a:tableStyleId>
              </a:tblPr>
              <a:tblGrid>
                <a:gridCol w="99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1"/>
                          </a:solidFill>
                        </a:rPr>
                        <a:t>RATINGS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1"/>
                          </a:solidFill>
                        </a:rPr>
                        <a:t>DISPOSAL TIME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1"/>
                          </a:solidFill>
                        </a:rPr>
                        <a:t>LANGUAGE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1"/>
                          </a:solidFill>
                        </a:rPr>
                        <a:t>CITY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1"/>
                          </a:solidFill>
                        </a:rPr>
                        <a:t>COMPANIES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1"/>
                          </a:solidFill>
                        </a:rPr>
                        <a:t>SIZE OF THE FIRM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1"/>
                          </a:solidFill>
                        </a:rPr>
                        <a:t>PROBONO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420.6850079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117.6959388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['Telugu', 'Hindi', 'Hindi']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Hyderabad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Saini PLC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Large Corporations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435.6630627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119.0003962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['Urdu', 'Kannada', 'Tamil']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Delhi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Sarna-Contractor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Small Businesses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236.7982296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93.85126198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['Gujarati', 'Kannada', 'Tamil']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Delhi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Gade-Cheema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Large Corporations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90.20295603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89.82727368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['Punjabi', 'Telugu', 'Tamil']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Kolkata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Brahmbhatt-Konda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Large Corporations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247.0016648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105.4598971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['Malayalam', 'Odia', 'Urdu']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Bangalore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Barad PLC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Individuals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41"/>
          <p:cNvSpPr txBox="1">
            <a:spLocks noGrp="1"/>
          </p:cNvSpPr>
          <p:nvPr>
            <p:ph type="subTitle" idx="1"/>
          </p:nvPr>
        </p:nvSpPr>
        <p:spPr>
          <a:xfrm>
            <a:off x="796025" y="859650"/>
            <a:ext cx="6998700" cy="3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CORPORATE-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Firm Risk Board Share Stock Brand Trade Legal Board Profit Market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Asset…..Investment Securities Capitalism Divestment Net income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Regulation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CONSUMER PROTECTION-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User Laws Buyer Legal Legal Fraud Client Patron Rights Safety Shopper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….Average  privacy Digital consumer Impulse Consumer behavior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LABOUR LAW-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Law  Income Rights Unions Laborer Employee Employer Workforce Salary   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reforms movement shortage activism Labor protests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INTELLECTUAL PROPERTY-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law Branding Invention  Licensing  Royalties Licensing Ownership ….litigation Patent application  Copyright duration Trademark attorney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CRIMINAL LAW-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Gang Jury Bail Rape Gang Jury Bail Crime Trial Theft Fraud Arson Alibi Judge ……Booking Offense Justice Suspect Witness Defense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41"/>
          <p:cNvSpPr txBox="1">
            <a:spLocks noGrp="1"/>
          </p:cNvSpPr>
          <p:nvPr>
            <p:ph type="title"/>
          </p:nvPr>
        </p:nvSpPr>
        <p:spPr>
          <a:xfrm>
            <a:off x="796025" y="159550"/>
            <a:ext cx="6290700" cy="5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CATEGORY WISE KEYWORDS DATABASE</a:t>
            </a:r>
            <a:endParaRPr sz="3300"/>
          </a:p>
        </p:txBody>
      </p:sp>
      <p:grpSp>
        <p:nvGrpSpPr>
          <p:cNvPr id="1646" name="Google Shape;1646;p41"/>
          <p:cNvGrpSpPr/>
          <p:nvPr/>
        </p:nvGrpSpPr>
        <p:grpSpPr>
          <a:xfrm rot="-530572">
            <a:off x="7110890" y="674027"/>
            <a:ext cx="1200699" cy="1474765"/>
            <a:chOff x="1643575" y="1709850"/>
            <a:chExt cx="2019450" cy="2480400"/>
          </a:xfrm>
        </p:grpSpPr>
        <p:sp>
          <p:nvSpPr>
            <p:cNvPr id="1647" name="Google Shape;1647;p41"/>
            <p:cNvSpPr/>
            <p:nvPr/>
          </p:nvSpPr>
          <p:spPr>
            <a:xfrm>
              <a:off x="1688700" y="1720750"/>
              <a:ext cx="1962425" cy="2452500"/>
            </a:xfrm>
            <a:custGeom>
              <a:avLst/>
              <a:gdLst/>
              <a:ahLst/>
              <a:cxnLst/>
              <a:rect l="l" t="t" r="r" b="b"/>
              <a:pathLst>
                <a:path w="78497" h="98100" extrusionOk="0">
                  <a:moveTo>
                    <a:pt x="56820" y="0"/>
                  </a:moveTo>
                  <a:cubicBezTo>
                    <a:pt x="56505" y="0"/>
                    <a:pt x="56185" y="34"/>
                    <a:pt x="55865" y="104"/>
                  </a:cubicBezTo>
                  <a:lnTo>
                    <a:pt x="0" y="12284"/>
                  </a:lnTo>
                  <a:lnTo>
                    <a:pt x="18697" y="98099"/>
                  </a:lnTo>
                  <a:lnTo>
                    <a:pt x="74562" y="85919"/>
                  </a:lnTo>
                  <a:cubicBezTo>
                    <a:pt x="76968" y="85393"/>
                    <a:pt x="78497" y="83012"/>
                    <a:pt x="77970" y="80606"/>
                  </a:cubicBezTo>
                  <a:lnTo>
                    <a:pt x="61178" y="3513"/>
                  </a:lnTo>
                  <a:cubicBezTo>
                    <a:pt x="60722" y="1427"/>
                    <a:pt x="58872" y="0"/>
                    <a:pt x="56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688700" y="2027850"/>
              <a:ext cx="1864050" cy="2145400"/>
            </a:xfrm>
            <a:custGeom>
              <a:avLst/>
              <a:gdLst/>
              <a:ahLst/>
              <a:cxnLst/>
              <a:rect l="l" t="t" r="r" b="b"/>
              <a:pathLst>
                <a:path w="74562" h="85816" extrusionOk="0">
                  <a:moveTo>
                    <a:pt x="0" y="0"/>
                  </a:moveTo>
                  <a:lnTo>
                    <a:pt x="18697" y="85815"/>
                  </a:lnTo>
                  <a:lnTo>
                    <a:pt x="74562" y="73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49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2845325" y="1709850"/>
              <a:ext cx="431125" cy="322300"/>
            </a:xfrm>
            <a:custGeom>
              <a:avLst/>
              <a:gdLst/>
              <a:ahLst/>
              <a:cxnLst/>
              <a:rect l="l" t="t" r="r" b="b"/>
              <a:pathLst>
                <a:path w="17245" h="12892" extrusionOk="0">
                  <a:moveTo>
                    <a:pt x="10551" y="1"/>
                  </a:moveTo>
                  <a:cubicBezTo>
                    <a:pt x="10204" y="1"/>
                    <a:pt x="9852" y="37"/>
                    <a:pt x="9500" y="114"/>
                  </a:cubicBezTo>
                  <a:lnTo>
                    <a:pt x="402" y="2094"/>
                  </a:lnTo>
                  <a:cubicBezTo>
                    <a:pt x="176" y="2144"/>
                    <a:pt x="1" y="2370"/>
                    <a:pt x="76" y="2620"/>
                  </a:cubicBezTo>
                  <a:cubicBezTo>
                    <a:pt x="249" y="3441"/>
                    <a:pt x="980" y="4020"/>
                    <a:pt x="1788" y="4020"/>
                  </a:cubicBezTo>
                  <a:cubicBezTo>
                    <a:pt x="1918" y="4020"/>
                    <a:pt x="2050" y="4005"/>
                    <a:pt x="2181" y="3974"/>
                  </a:cubicBezTo>
                  <a:lnTo>
                    <a:pt x="9976" y="2294"/>
                  </a:lnTo>
                  <a:cubicBezTo>
                    <a:pt x="10169" y="2250"/>
                    <a:pt x="10363" y="2229"/>
                    <a:pt x="10554" y="2229"/>
                  </a:cubicBezTo>
                  <a:cubicBezTo>
                    <a:pt x="11777" y="2229"/>
                    <a:pt x="12899" y="3093"/>
                    <a:pt x="13159" y="4350"/>
                  </a:cubicBezTo>
                  <a:lnTo>
                    <a:pt x="14713" y="11492"/>
                  </a:lnTo>
                  <a:cubicBezTo>
                    <a:pt x="14907" y="12313"/>
                    <a:pt x="15641" y="12892"/>
                    <a:pt x="16450" y="12892"/>
                  </a:cubicBezTo>
                  <a:cubicBezTo>
                    <a:pt x="16580" y="12892"/>
                    <a:pt x="16711" y="12877"/>
                    <a:pt x="16843" y="12846"/>
                  </a:cubicBezTo>
                  <a:cubicBezTo>
                    <a:pt x="17094" y="12796"/>
                    <a:pt x="17244" y="12570"/>
                    <a:pt x="17194" y="12319"/>
                  </a:cubicBezTo>
                  <a:lnTo>
                    <a:pt x="15339" y="3873"/>
                  </a:lnTo>
                  <a:cubicBezTo>
                    <a:pt x="14839" y="1569"/>
                    <a:pt x="12813" y="1"/>
                    <a:pt x="10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2857875" y="1720750"/>
              <a:ext cx="406025" cy="300325"/>
            </a:xfrm>
            <a:custGeom>
              <a:avLst/>
              <a:gdLst/>
              <a:ahLst/>
              <a:cxnLst/>
              <a:rect l="l" t="t" r="r" b="b"/>
              <a:pathLst>
                <a:path w="16241" h="12013" extrusionOk="0">
                  <a:moveTo>
                    <a:pt x="10053" y="0"/>
                  </a:moveTo>
                  <a:cubicBezTo>
                    <a:pt x="9738" y="0"/>
                    <a:pt x="9418" y="34"/>
                    <a:pt x="9098" y="104"/>
                  </a:cubicBezTo>
                  <a:lnTo>
                    <a:pt x="0" y="2084"/>
                  </a:lnTo>
                  <a:cubicBezTo>
                    <a:pt x="131" y="2717"/>
                    <a:pt x="699" y="3140"/>
                    <a:pt x="1323" y="3140"/>
                  </a:cubicBezTo>
                  <a:cubicBezTo>
                    <a:pt x="1416" y="3140"/>
                    <a:pt x="1510" y="3131"/>
                    <a:pt x="1604" y="3112"/>
                  </a:cubicBezTo>
                  <a:lnTo>
                    <a:pt x="9374" y="1407"/>
                  </a:lnTo>
                  <a:cubicBezTo>
                    <a:pt x="9588" y="1362"/>
                    <a:pt x="9802" y="1341"/>
                    <a:pt x="10013" y="1341"/>
                  </a:cubicBezTo>
                  <a:cubicBezTo>
                    <a:pt x="11460" y="1341"/>
                    <a:pt x="12780" y="2348"/>
                    <a:pt x="13108" y="3813"/>
                  </a:cubicBezTo>
                  <a:lnTo>
                    <a:pt x="14662" y="10956"/>
                  </a:lnTo>
                  <a:cubicBezTo>
                    <a:pt x="14793" y="11589"/>
                    <a:pt x="15361" y="12013"/>
                    <a:pt x="15968" y="12013"/>
                  </a:cubicBezTo>
                  <a:cubicBezTo>
                    <a:pt x="16059" y="12013"/>
                    <a:pt x="16150" y="12003"/>
                    <a:pt x="16241" y="11984"/>
                  </a:cubicBezTo>
                  <a:lnTo>
                    <a:pt x="14411" y="3513"/>
                  </a:lnTo>
                  <a:cubicBezTo>
                    <a:pt x="13955" y="1427"/>
                    <a:pt x="12105" y="0"/>
                    <a:pt x="10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3309000" y="3513200"/>
              <a:ext cx="354025" cy="416550"/>
            </a:xfrm>
            <a:custGeom>
              <a:avLst/>
              <a:gdLst/>
              <a:ahLst/>
              <a:cxnLst/>
              <a:rect l="l" t="t" r="r" b="b"/>
              <a:pathLst>
                <a:path w="14161" h="16662" extrusionOk="0">
                  <a:moveTo>
                    <a:pt x="11317" y="1"/>
                  </a:moveTo>
                  <a:cubicBezTo>
                    <a:pt x="11287" y="1"/>
                    <a:pt x="11258" y="4"/>
                    <a:pt x="11229" y="10"/>
                  </a:cubicBezTo>
                  <a:cubicBezTo>
                    <a:pt x="10251" y="236"/>
                    <a:pt x="9650" y="1188"/>
                    <a:pt x="9850" y="2141"/>
                  </a:cubicBezTo>
                  <a:lnTo>
                    <a:pt x="11404" y="9284"/>
                  </a:lnTo>
                  <a:cubicBezTo>
                    <a:pt x="11730" y="10737"/>
                    <a:pt x="10802" y="12166"/>
                    <a:pt x="9349" y="12492"/>
                  </a:cubicBezTo>
                  <a:lnTo>
                    <a:pt x="1579" y="14171"/>
                  </a:lnTo>
                  <a:cubicBezTo>
                    <a:pt x="627" y="14396"/>
                    <a:pt x="0" y="15349"/>
                    <a:pt x="226" y="16301"/>
                  </a:cubicBezTo>
                  <a:cubicBezTo>
                    <a:pt x="270" y="16519"/>
                    <a:pt x="446" y="16662"/>
                    <a:pt x="657" y="16662"/>
                  </a:cubicBezTo>
                  <a:cubicBezTo>
                    <a:pt x="688" y="16662"/>
                    <a:pt x="720" y="16659"/>
                    <a:pt x="752" y="16652"/>
                  </a:cubicBezTo>
                  <a:lnTo>
                    <a:pt x="9825" y="14672"/>
                  </a:lnTo>
                  <a:cubicBezTo>
                    <a:pt x="12482" y="14096"/>
                    <a:pt x="14161" y="11464"/>
                    <a:pt x="13584" y="8807"/>
                  </a:cubicBezTo>
                  <a:lnTo>
                    <a:pt x="11755" y="361"/>
                  </a:lnTo>
                  <a:cubicBezTo>
                    <a:pt x="11711" y="143"/>
                    <a:pt x="11516" y="1"/>
                    <a:pt x="11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3321525" y="3524725"/>
              <a:ext cx="329600" cy="393500"/>
            </a:xfrm>
            <a:custGeom>
              <a:avLst/>
              <a:gdLst/>
              <a:ahLst/>
              <a:cxnLst/>
              <a:rect l="l" t="t" r="r" b="b"/>
              <a:pathLst>
                <a:path w="13184" h="15740" extrusionOk="0">
                  <a:moveTo>
                    <a:pt x="10803" y="0"/>
                  </a:moveTo>
                  <a:cubicBezTo>
                    <a:pt x="10101" y="151"/>
                    <a:pt x="9625" y="853"/>
                    <a:pt x="9800" y="1579"/>
                  </a:cubicBezTo>
                  <a:lnTo>
                    <a:pt x="11354" y="8747"/>
                  </a:lnTo>
                  <a:cubicBezTo>
                    <a:pt x="11705" y="10427"/>
                    <a:pt x="10652" y="12081"/>
                    <a:pt x="8948" y="12457"/>
                  </a:cubicBezTo>
                  <a:lnTo>
                    <a:pt x="1179" y="14161"/>
                  </a:lnTo>
                  <a:cubicBezTo>
                    <a:pt x="452" y="14311"/>
                    <a:pt x="1" y="15038"/>
                    <a:pt x="151" y="15740"/>
                  </a:cubicBezTo>
                  <a:lnTo>
                    <a:pt x="9249" y="13760"/>
                  </a:lnTo>
                  <a:cubicBezTo>
                    <a:pt x="11655" y="13234"/>
                    <a:pt x="13184" y="10853"/>
                    <a:pt x="12657" y="8447"/>
                  </a:cubicBezTo>
                  <a:lnTo>
                    <a:pt x="10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2085300" y="2366700"/>
              <a:ext cx="1094650" cy="750275"/>
            </a:xfrm>
            <a:custGeom>
              <a:avLst/>
              <a:gdLst/>
              <a:ahLst/>
              <a:cxnLst/>
              <a:rect l="l" t="t" r="r" b="b"/>
              <a:pathLst>
                <a:path w="43786" h="30011" extrusionOk="0">
                  <a:moveTo>
                    <a:pt x="38773" y="507"/>
                  </a:moveTo>
                  <a:lnTo>
                    <a:pt x="39049" y="1785"/>
                  </a:lnTo>
                  <a:lnTo>
                    <a:pt x="37645" y="2086"/>
                  </a:lnTo>
                  <a:lnTo>
                    <a:pt x="37369" y="807"/>
                  </a:lnTo>
                  <a:lnTo>
                    <a:pt x="38773" y="507"/>
                  </a:lnTo>
                  <a:close/>
                  <a:moveTo>
                    <a:pt x="36943" y="908"/>
                  </a:moveTo>
                  <a:lnTo>
                    <a:pt x="37219" y="2186"/>
                  </a:lnTo>
                  <a:lnTo>
                    <a:pt x="2632" y="9705"/>
                  </a:lnTo>
                  <a:lnTo>
                    <a:pt x="2357" y="8427"/>
                  </a:lnTo>
                  <a:lnTo>
                    <a:pt x="36943" y="908"/>
                  </a:lnTo>
                  <a:close/>
                  <a:moveTo>
                    <a:pt x="1931" y="8527"/>
                  </a:moveTo>
                  <a:lnTo>
                    <a:pt x="2206" y="9805"/>
                  </a:lnTo>
                  <a:lnTo>
                    <a:pt x="803" y="10106"/>
                  </a:lnTo>
                  <a:lnTo>
                    <a:pt x="527" y="8828"/>
                  </a:lnTo>
                  <a:lnTo>
                    <a:pt x="1931" y="8527"/>
                  </a:lnTo>
                  <a:close/>
                  <a:moveTo>
                    <a:pt x="39149" y="2211"/>
                  </a:moveTo>
                  <a:lnTo>
                    <a:pt x="42908" y="19454"/>
                  </a:lnTo>
                  <a:lnTo>
                    <a:pt x="41505" y="19780"/>
                  </a:lnTo>
                  <a:lnTo>
                    <a:pt x="37745" y="2512"/>
                  </a:lnTo>
                  <a:lnTo>
                    <a:pt x="39149" y="2211"/>
                  </a:lnTo>
                  <a:close/>
                  <a:moveTo>
                    <a:pt x="43009" y="19905"/>
                  </a:moveTo>
                  <a:lnTo>
                    <a:pt x="43284" y="21184"/>
                  </a:lnTo>
                  <a:lnTo>
                    <a:pt x="41881" y="21484"/>
                  </a:lnTo>
                  <a:lnTo>
                    <a:pt x="41605" y="20206"/>
                  </a:lnTo>
                  <a:lnTo>
                    <a:pt x="43009" y="19905"/>
                  </a:lnTo>
                  <a:close/>
                  <a:moveTo>
                    <a:pt x="37319" y="2612"/>
                  </a:moveTo>
                  <a:lnTo>
                    <a:pt x="41079" y="19855"/>
                  </a:lnTo>
                  <a:lnTo>
                    <a:pt x="6492" y="27399"/>
                  </a:lnTo>
                  <a:lnTo>
                    <a:pt x="2733" y="10156"/>
                  </a:lnTo>
                  <a:lnTo>
                    <a:pt x="37319" y="2612"/>
                  </a:lnTo>
                  <a:close/>
                  <a:moveTo>
                    <a:pt x="2282" y="10256"/>
                  </a:moveTo>
                  <a:lnTo>
                    <a:pt x="6041" y="27499"/>
                  </a:lnTo>
                  <a:lnTo>
                    <a:pt x="4637" y="27800"/>
                  </a:lnTo>
                  <a:lnTo>
                    <a:pt x="903" y="10557"/>
                  </a:lnTo>
                  <a:lnTo>
                    <a:pt x="2282" y="10256"/>
                  </a:lnTo>
                  <a:close/>
                  <a:moveTo>
                    <a:pt x="41154" y="20306"/>
                  </a:moveTo>
                  <a:lnTo>
                    <a:pt x="41455" y="21585"/>
                  </a:lnTo>
                  <a:lnTo>
                    <a:pt x="6868" y="29128"/>
                  </a:lnTo>
                  <a:lnTo>
                    <a:pt x="6592" y="27825"/>
                  </a:lnTo>
                  <a:lnTo>
                    <a:pt x="41154" y="20306"/>
                  </a:lnTo>
                  <a:close/>
                  <a:moveTo>
                    <a:pt x="6141" y="27925"/>
                  </a:moveTo>
                  <a:lnTo>
                    <a:pt x="6417" y="29229"/>
                  </a:lnTo>
                  <a:lnTo>
                    <a:pt x="5013" y="29529"/>
                  </a:lnTo>
                  <a:lnTo>
                    <a:pt x="4738" y="28226"/>
                  </a:lnTo>
                  <a:lnTo>
                    <a:pt x="6141" y="27925"/>
                  </a:lnTo>
                  <a:close/>
                  <a:moveTo>
                    <a:pt x="38946" y="1"/>
                  </a:moveTo>
                  <a:cubicBezTo>
                    <a:pt x="38930" y="1"/>
                    <a:pt x="38914" y="2"/>
                    <a:pt x="38898" y="5"/>
                  </a:cubicBezTo>
                  <a:lnTo>
                    <a:pt x="37069" y="406"/>
                  </a:lnTo>
                  <a:lnTo>
                    <a:pt x="2031" y="8051"/>
                  </a:lnTo>
                  <a:lnTo>
                    <a:pt x="201" y="8452"/>
                  </a:lnTo>
                  <a:cubicBezTo>
                    <a:pt x="76" y="8477"/>
                    <a:pt x="1" y="8577"/>
                    <a:pt x="26" y="8702"/>
                  </a:cubicBezTo>
                  <a:lnTo>
                    <a:pt x="402" y="10432"/>
                  </a:lnTo>
                  <a:lnTo>
                    <a:pt x="4261" y="28126"/>
                  </a:lnTo>
                  <a:lnTo>
                    <a:pt x="4637" y="29830"/>
                  </a:lnTo>
                  <a:cubicBezTo>
                    <a:pt x="4659" y="29939"/>
                    <a:pt x="4757" y="30010"/>
                    <a:pt x="4865" y="30010"/>
                  </a:cubicBezTo>
                  <a:cubicBezTo>
                    <a:pt x="4881" y="30010"/>
                    <a:pt x="4897" y="30009"/>
                    <a:pt x="4913" y="30006"/>
                  </a:cubicBezTo>
                  <a:lnTo>
                    <a:pt x="6743" y="29605"/>
                  </a:lnTo>
                  <a:lnTo>
                    <a:pt x="41755" y="21986"/>
                  </a:lnTo>
                  <a:lnTo>
                    <a:pt x="43585" y="21585"/>
                  </a:lnTo>
                  <a:cubicBezTo>
                    <a:pt x="43710" y="21559"/>
                    <a:pt x="43785" y="21434"/>
                    <a:pt x="43760" y="21309"/>
                  </a:cubicBezTo>
                  <a:lnTo>
                    <a:pt x="43384" y="19579"/>
                  </a:lnTo>
                  <a:lnTo>
                    <a:pt x="39550" y="1910"/>
                  </a:lnTo>
                  <a:lnTo>
                    <a:pt x="39174" y="181"/>
                  </a:lnTo>
                  <a:cubicBezTo>
                    <a:pt x="39130" y="72"/>
                    <a:pt x="39049" y="1"/>
                    <a:pt x="38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2178675" y="2933250"/>
              <a:ext cx="99650" cy="183725"/>
            </a:xfrm>
            <a:custGeom>
              <a:avLst/>
              <a:gdLst/>
              <a:ahLst/>
              <a:cxnLst/>
              <a:rect l="l" t="t" r="r" b="b"/>
              <a:pathLst>
                <a:path w="3986" h="7349" extrusionOk="0">
                  <a:moveTo>
                    <a:pt x="2406" y="5263"/>
                  </a:moveTo>
                  <a:lnTo>
                    <a:pt x="2682" y="6567"/>
                  </a:lnTo>
                  <a:lnTo>
                    <a:pt x="1278" y="6867"/>
                  </a:lnTo>
                  <a:lnTo>
                    <a:pt x="1003" y="5564"/>
                  </a:lnTo>
                  <a:lnTo>
                    <a:pt x="2406" y="5263"/>
                  </a:lnTo>
                  <a:close/>
                  <a:moveTo>
                    <a:pt x="1729" y="0"/>
                  </a:moveTo>
                  <a:lnTo>
                    <a:pt x="1379" y="577"/>
                  </a:lnTo>
                  <a:lnTo>
                    <a:pt x="2306" y="4837"/>
                  </a:lnTo>
                  <a:lnTo>
                    <a:pt x="902" y="5138"/>
                  </a:lnTo>
                  <a:lnTo>
                    <a:pt x="326" y="2456"/>
                  </a:lnTo>
                  <a:lnTo>
                    <a:pt x="0" y="3033"/>
                  </a:lnTo>
                  <a:lnTo>
                    <a:pt x="526" y="5464"/>
                  </a:lnTo>
                  <a:lnTo>
                    <a:pt x="902" y="7168"/>
                  </a:lnTo>
                  <a:cubicBezTo>
                    <a:pt x="924" y="7277"/>
                    <a:pt x="1022" y="7348"/>
                    <a:pt x="1130" y="7348"/>
                  </a:cubicBezTo>
                  <a:cubicBezTo>
                    <a:pt x="1146" y="7348"/>
                    <a:pt x="1162" y="7347"/>
                    <a:pt x="1178" y="7344"/>
                  </a:cubicBezTo>
                  <a:lnTo>
                    <a:pt x="2506" y="7043"/>
                  </a:lnTo>
                  <a:lnTo>
                    <a:pt x="3058" y="6116"/>
                  </a:lnTo>
                  <a:lnTo>
                    <a:pt x="2857" y="5163"/>
                  </a:lnTo>
                  <a:lnTo>
                    <a:pt x="3684" y="4988"/>
                  </a:lnTo>
                  <a:lnTo>
                    <a:pt x="3985" y="4461"/>
                  </a:lnTo>
                  <a:lnTo>
                    <a:pt x="2757" y="4737"/>
                  </a:lnTo>
                  <a:lnTo>
                    <a:pt x="17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2652975" y="2944525"/>
              <a:ext cx="87125" cy="30100"/>
            </a:xfrm>
            <a:custGeom>
              <a:avLst/>
              <a:gdLst/>
              <a:ahLst/>
              <a:cxnLst/>
              <a:rect l="l" t="t" r="r" b="b"/>
              <a:pathLst>
                <a:path w="3485" h="1204" extrusionOk="0">
                  <a:moveTo>
                    <a:pt x="3484" y="0"/>
                  </a:moveTo>
                  <a:lnTo>
                    <a:pt x="301" y="677"/>
                  </a:lnTo>
                  <a:lnTo>
                    <a:pt x="1" y="1203"/>
                  </a:lnTo>
                  <a:lnTo>
                    <a:pt x="3184" y="527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2434925" y="2515950"/>
              <a:ext cx="145400" cy="43250"/>
            </a:xfrm>
            <a:custGeom>
              <a:avLst/>
              <a:gdLst/>
              <a:ahLst/>
              <a:cxnLst/>
              <a:rect l="l" t="t" r="r" b="b"/>
              <a:pathLst>
                <a:path w="5816" h="1730" extrusionOk="0">
                  <a:moveTo>
                    <a:pt x="5815" y="0"/>
                  </a:moveTo>
                  <a:lnTo>
                    <a:pt x="302" y="1203"/>
                  </a:lnTo>
                  <a:lnTo>
                    <a:pt x="1" y="1730"/>
                  </a:lnTo>
                  <a:lnTo>
                    <a:pt x="5515" y="527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2394825" y="3051050"/>
              <a:ext cx="61425" cy="25075"/>
            </a:xfrm>
            <a:custGeom>
              <a:avLst/>
              <a:gdLst/>
              <a:ahLst/>
              <a:cxnLst/>
              <a:rect l="l" t="t" r="r" b="b"/>
              <a:pathLst>
                <a:path w="2457" h="1003" extrusionOk="0">
                  <a:moveTo>
                    <a:pt x="2457" y="0"/>
                  </a:moveTo>
                  <a:lnTo>
                    <a:pt x="302" y="476"/>
                  </a:lnTo>
                  <a:lnTo>
                    <a:pt x="1" y="1003"/>
                  </a:lnTo>
                  <a:lnTo>
                    <a:pt x="1" y="1003"/>
                  </a:lnTo>
                  <a:lnTo>
                    <a:pt x="2156" y="526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2623525" y="2995900"/>
              <a:ext cx="87125" cy="30100"/>
            </a:xfrm>
            <a:custGeom>
              <a:avLst/>
              <a:gdLst/>
              <a:ahLst/>
              <a:cxnLst/>
              <a:rect l="l" t="t" r="r" b="b"/>
              <a:pathLst>
                <a:path w="3485" h="1204" extrusionOk="0">
                  <a:moveTo>
                    <a:pt x="3484" y="1"/>
                  </a:moveTo>
                  <a:lnTo>
                    <a:pt x="301" y="702"/>
                  </a:lnTo>
                  <a:lnTo>
                    <a:pt x="1" y="1204"/>
                  </a:lnTo>
                  <a:lnTo>
                    <a:pt x="3184" y="527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2726300" y="2470825"/>
              <a:ext cx="60800" cy="25100"/>
            </a:xfrm>
            <a:custGeom>
              <a:avLst/>
              <a:gdLst/>
              <a:ahLst/>
              <a:cxnLst/>
              <a:rect l="l" t="t" r="r" b="b"/>
              <a:pathLst>
                <a:path w="2432" h="1004" extrusionOk="0">
                  <a:moveTo>
                    <a:pt x="2431" y="1"/>
                  </a:moveTo>
                  <a:lnTo>
                    <a:pt x="301" y="477"/>
                  </a:lnTo>
                  <a:lnTo>
                    <a:pt x="0" y="1003"/>
                  </a:lnTo>
                  <a:lnTo>
                    <a:pt x="2130" y="527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rgbClr val="FFD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2121650" y="2733375"/>
              <a:ext cx="21325" cy="74575"/>
            </a:xfrm>
            <a:custGeom>
              <a:avLst/>
              <a:gdLst/>
              <a:ahLst/>
              <a:cxnLst/>
              <a:rect l="l" t="t" r="r" b="b"/>
              <a:pathLst>
                <a:path w="853" h="2983" extrusionOk="0">
                  <a:moveTo>
                    <a:pt x="326" y="0"/>
                  </a:moveTo>
                  <a:lnTo>
                    <a:pt x="0" y="577"/>
                  </a:lnTo>
                  <a:lnTo>
                    <a:pt x="527" y="2983"/>
                  </a:lnTo>
                  <a:lnTo>
                    <a:pt x="853" y="2406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2200600" y="2585500"/>
              <a:ext cx="60800" cy="25075"/>
            </a:xfrm>
            <a:custGeom>
              <a:avLst/>
              <a:gdLst/>
              <a:ahLst/>
              <a:cxnLst/>
              <a:rect l="l" t="t" r="r" b="b"/>
              <a:pathLst>
                <a:path w="2432" h="1003" extrusionOk="0">
                  <a:moveTo>
                    <a:pt x="2431" y="0"/>
                  </a:moveTo>
                  <a:lnTo>
                    <a:pt x="276" y="477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2131" y="527"/>
                  </a:lnTo>
                  <a:lnTo>
                    <a:pt x="2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2464375" y="2464575"/>
              <a:ext cx="144775" cy="43250"/>
            </a:xfrm>
            <a:custGeom>
              <a:avLst/>
              <a:gdLst/>
              <a:ahLst/>
              <a:cxnLst/>
              <a:rect l="l" t="t" r="r" b="b"/>
              <a:pathLst>
                <a:path w="5791" h="1730" extrusionOk="0">
                  <a:moveTo>
                    <a:pt x="5790" y="0"/>
                  </a:moveTo>
                  <a:lnTo>
                    <a:pt x="302" y="1203"/>
                  </a:lnTo>
                  <a:lnTo>
                    <a:pt x="1" y="1730"/>
                  </a:lnTo>
                  <a:lnTo>
                    <a:pt x="5515" y="527"/>
                  </a:lnTo>
                  <a:lnTo>
                    <a:pt x="57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2954975" y="2366700"/>
              <a:ext cx="110300" cy="83475"/>
            </a:xfrm>
            <a:custGeom>
              <a:avLst/>
              <a:gdLst/>
              <a:ahLst/>
              <a:cxnLst/>
              <a:rect l="l" t="t" r="r" b="b"/>
              <a:pathLst>
                <a:path w="4412" h="3339" extrusionOk="0">
                  <a:moveTo>
                    <a:pt x="4159" y="1"/>
                  </a:moveTo>
                  <a:cubicBezTo>
                    <a:pt x="4143" y="1"/>
                    <a:pt x="4127" y="2"/>
                    <a:pt x="4111" y="5"/>
                  </a:cubicBezTo>
                  <a:lnTo>
                    <a:pt x="2282" y="406"/>
                  </a:lnTo>
                  <a:lnTo>
                    <a:pt x="1455" y="582"/>
                  </a:lnTo>
                  <a:lnTo>
                    <a:pt x="1179" y="1108"/>
                  </a:lnTo>
                  <a:lnTo>
                    <a:pt x="2156" y="908"/>
                  </a:lnTo>
                  <a:lnTo>
                    <a:pt x="2432" y="2186"/>
                  </a:lnTo>
                  <a:lnTo>
                    <a:pt x="277" y="2637"/>
                  </a:lnTo>
                  <a:lnTo>
                    <a:pt x="1" y="3163"/>
                  </a:lnTo>
                  <a:lnTo>
                    <a:pt x="2532" y="2612"/>
                  </a:lnTo>
                  <a:lnTo>
                    <a:pt x="2683" y="3339"/>
                  </a:lnTo>
                  <a:lnTo>
                    <a:pt x="3008" y="2762"/>
                  </a:lnTo>
                  <a:lnTo>
                    <a:pt x="2958" y="2512"/>
                  </a:lnTo>
                  <a:lnTo>
                    <a:pt x="3159" y="2487"/>
                  </a:lnTo>
                  <a:lnTo>
                    <a:pt x="3460" y="1960"/>
                  </a:lnTo>
                  <a:lnTo>
                    <a:pt x="2858" y="2086"/>
                  </a:lnTo>
                  <a:lnTo>
                    <a:pt x="2582" y="807"/>
                  </a:lnTo>
                  <a:lnTo>
                    <a:pt x="3986" y="507"/>
                  </a:lnTo>
                  <a:lnTo>
                    <a:pt x="4061" y="883"/>
                  </a:lnTo>
                  <a:lnTo>
                    <a:pt x="4412" y="306"/>
                  </a:lnTo>
                  <a:lnTo>
                    <a:pt x="4387" y="181"/>
                  </a:lnTo>
                  <a:cubicBezTo>
                    <a:pt x="4343" y="72"/>
                    <a:pt x="4262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2156725" y="2672600"/>
              <a:ext cx="21350" cy="73950"/>
            </a:xfrm>
            <a:custGeom>
              <a:avLst/>
              <a:gdLst/>
              <a:ahLst/>
              <a:cxnLst/>
              <a:rect l="l" t="t" r="r" b="b"/>
              <a:pathLst>
                <a:path w="854" h="2958" extrusionOk="0">
                  <a:moveTo>
                    <a:pt x="327" y="0"/>
                  </a:moveTo>
                  <a:lnTo>
                    <a:pt x="1" y="577"/>
                  </a:lnTo>
                  <a:lnTo>
                    <a:pt x="527" y="2958"/>
                  </a:lnTo>
                  <a:lnTo>
                    <a:pt x="853" y="2381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2755725" y="2419450"/>
              <a:ext cx="60825" cy="25100"/>
            </a:xfrm>
            <a:custGeom>
              <a:avLst/>
              <a:gdLst/>
              <a:ahLst/>
              <a:cxnLst/>
              <a:rect l="l" t="t" r="r" b="b"/>
              <a:pathLst>
                <a:path w="2433" h="1004" extrusionOk="0">
                  <a:moveTo>
                    <a:pt x="2432" y="1"/>
                  </a:moveTo>
                  <a:lnTo>
                    <a:pt x="277" y="477"/>
                  </a:lnTo>
                  <a:lnTo>
                    <a:pt x="1" y="1003"/>
                  </a:lnTo>
                  <a:lnTo>
                    <a:pt x="2131" y="527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2424275" y="2999650"/>
              <a:ext cx="61425" cy="25100"/>
            </a:xfrm>
            <a:custGeom>
              <a:avLst/>
              <a:gdLst/>
              <a:ahLst/>
              <a:cxnLst/>
              <a:rect l="l" t="t" r="r" b="b"/>
              <a:pathLst>
                <a:path w="2457" h="1004" extrusionOk="0">
                  <a:moveTo>
                    <a:pt x="2457" y="1"/>
                  </a:moveTo>
                  <a:lnTo>
                    <a:pt x="302" y="477"/>
                  </a:lnTo>
                  <a:lnTo>
                    <a:pt x="1" y="1003"/>
                  </a:lnTo>
                  <a:lnTo>
                    <a:pt x="2156" y="527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2229425" y="2534125"/>
              <a:ext cx="61425" cy="24450"/>
            </a:xfrm>
            <a:custGeom>
              <a:avLst/>
              <a:gdLst/>
              <a:ahLst/>
              <a:cxnLst/>
              <a:rect l="l" t="t" r="r" b="b"/>
              <a:pathLst>
                <a:path w="2457" h="978" extrusionOk="0">
                  <a:moveTo>
                    <a:pt x="2456" y="0"/>
                  </a:moveTo>
                  <a:lnTo>
                    <a:pt x="301" y="476"/>
                  </a:lnTo>
                  <a:lnTo>
                    <a:pt x="0" y="978"/>
                  </a:lnTo>
                  <a:lnTo>
                    <a:pt x="0" y="978"/>
                  </a:lnTo>
                  <a:lnTo>
                    <a:pt x="2156" y="527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2328425" y="2639375"/>
              <a:ext cx="172950" cy="205550"/>
            </a:xfrm>
            <a:custGeom>
              <a:avLst/>
              <a:gdLst/>
              <a:ahLst/>
              <a:cxnLst/>
              <a:rect l="l" t="t" r="r" b="b"/>
              <a:pathLst>
                <a:path w="6918" h="8222" extrusionOk="0">
                  <a:moveTo>
                    <a:pt x="3058" y="1"/>
                  </a:moveTo>
                  <a:lnTo>
                    <a:pt x="0" y="677"/>
                  </a:lnTo>
                  <a:lnTo>
                    <a:pt x="75" y="978"/>
                  </a:lnTo>
                  <a:lnTo>
                    <a:pt x="702" y="928"/>
                  </a:lnTo>
                  <a:cubicBezTo>
                    <a:pt x="748" y="924"/>
                    <a:pt x="785" y="920"/>
                    <a:pt x="817" y="920"/>
                  </a:cubicBezTo>
                  <a:cubicBezTo>
                    <a:pt x="957" y="920"/>
                    <a:pt x="975" y="995"/>
                    <a:pt x="1078" y="1404"/>
                  </a:cubicBezTo>
                  <a:lnTo>
                    <a:pt x="2306" y="7094"/>
                  </a:lnTo>
                  <a:cubicBezTo>
                    <a:pt x="2406" y="7595"/>
                    <a:pt x="2406" y="7595"/>
                    <a:pt x="2181" y="7695"/>
                  </a:cubicBezTo>
                  <a:lnTo>
                    <a:pt x="1579" y="7896"/>
                  </a:lnTo>
                  <a:lnTo>
                    <a:pt x="1654" y="8221"/>
                  </a:lnTo>
                  <a:lnTo>
                    <a:pt x="6917" y="7068"/>
                  </a:lnTo>
                  <a:lnTo>
                    <a:pt x="6491" y="5164"/>
                  </a:lnTo>
                  <a:lnTo>
                    <a:pt x="6191" y="5214"/>
                  </a:lnTo>
                  <a:lnTo>
                    <a:pt x="6115" y="6542"/>
                  </a:lnTo>
                  <a:cubicBezTo>
                    <a:pt x="6090" y="6818"/>
                    <a:pt x="6090" y="6843"/>
                    <a:pt x="5564" y="6943"/>
                  </a:cubicBezTo>
                  <a:lnTo>
                    <a:pt x="3760" y="7344"/>
                  </a:lnTo>
                  <a:lnTo>
                    <a:pt x="2406" y="1129"/>
                  </a:lnTo>
                  <a:cubicBezTo>
                    <a:pt x="2281" y="627"/>
                    <a:pt x="2306" y="602"/>
                    <a:pt x="2532" y="527"/>
                  </a:cubicBezTo>
                  <a:lnTo>
                    <a:pt x="3108" y="327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2501975" y="2604925"/>
              <a:ext cx="182350" cy="210550"/>
            </a:xfrm>
            <a:custGeom>
              <a:avLst/>
              <a:gdLst/>
              <a:ahLst/>
              <a:cxnLst/>
              <a:rect l="l" t="t" r="r" b="b"/>
              <a:pathLst>
                <a:path w="7294" h="8422" extrusionOk="0">
                  <a:moveTo>
                    <a:pt x="1855" y="1354"/>
                  </a:moveTo>
                  <a:lnTo>
                    <a:pt x="3785" y="4787"/>
                  </a:lnTo>
                  <a:lnTo>
                    <a:pt x="1479" y="5289"/>
                  </a:lnTo>
                  <a:lnTo>
                    <a:pt x="1855" y="1354"/>
                  </a:lnTo>
                  <a:close/>
                  <a:moveTo>
                    <a:pt x="2507" y="0"/>
                  </a:moveTo>
                  <a:lnTo>
                    <a:pt x="1554" y="201"/>
                  </a:lnTo>
                  <a:lnTo>
                    <a:pt x="878" y="7269"/>
                  </a:lnTo>
                  <a:cubicBezTo>
                    <a:pt x="828" y="7795"/>
                    <a:pt x="828" y="7820"/>
                    <a:pt x="602" y="7895"/>
                  </a:cubicBezTo>
                  <a:lnTo>
                    <a:pt x="1" y="8121"/>
                  </a:lnTo>
                  <a:lnTo>
                    <a:pt x="76" y="8421"/>
                  </a:lnTo>
                  <a:lnTo>
                    <a:pt x="2206" y="7945"/>
                  </a:lnTo>
                  <a:lnTo>
                    <a:pt x="2131" y="7644"/>
                  </a:lnTo>
                  <a:lnTo>
                    <a:pt x="1504" y="7695"/>
                  </a:lnTo>
                  <a:cubicBezTo>
                    <a:pt x="1465" y="7699"/>
                    <a:pt x="1431" y="7703"/>
                    <a:pt x="1403" y="7703"/>
                  </a:cubicBezTo>
                  <a:cubicBezTo>
                    <a:pt x="1272" y="7703"/>
                    <a:pt x="1263" y="7623"/>
                    <a:pt x="1304" y="7168"/>
                  </a:cubicBezTo>
                  <a:lnTo>
                    <a:pt x="1429" y="5715"/>
                  </a:lnTo>
                  <a:lnTo>
                    <a:pt x="4011" y="5138"/>
                  </a:lnTo>
                  <a:lnTo>
                    <a:pt x="4712" y="6441"/>
                  </a:lnTo>
                  <a:cubicBezTo>
                    <a:pt x="4988" y="6893"/>
                    <a:pt x="4963" y="6918"/>
                    <a:pt x="4737" y="6993"/>
                  </a:cubicBezTo>
                  <a:lnTo>
                    <a:pt x="4161" y="7193"/>
                  </a:lnTo>
                  <a:lnTo>
                    <a:pt x="4236" y="7519"/>
                  </a:lnTo>
                  <a:lnTo>
                    <a:pt x="7294" y="6842"/>
                  </a:lnTo>
                  <a:lnTo>
                    <a:pt x="7219" y="6542"/>
                  </a:lnTo>
                  <a:lnTo>
                    <a:pt x="6592" y="6592"/>
                  </a:lnTo>
                  <a:cubicBezTo>
                    <a:pt x="6557" y="6596"/>
                    <a:pt x="6526" y="6598"/>
                    <a:pt x="6499" y="6598"/>
                  </a:cubicBezTo>
                  <a:cubicBezTo>
                    <a:pt x="6352" y="6598"/>
                    <a:pt x="6298" y="6521"/>
                    <a:pt x="6066" y="6141"/>
                  </a:cubicBezTo>
                  <a:lnTo>
                    <a:pt x="2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2623525" y="2534750"/>
              <a:ext cx="264450" cy="231850"/>
            </a:xfrm>
            <a:custGeom>
              <a:avLst/>
              <a:gdLst/>
              <a:ahLst/>
              <a:cxnLst/>
              <a:rect l="l" t="t" r="r" b="b"/>
              <a:pathLst>
                <a:path w="10578" h="9274" extrusionOk="0">
                  <a:moveTo>
                    <a:pt x="10502" y="0"/>
                  </a:moveTo>
                  <a:lnTo>
                    <a:pt x="8347" y="451"/>
                  </a:lnTo>
                  <a:lnTo>
                    <a:pt x="8422" y="777"/>
                  </a:lnTo>
                  <a:lnTo>
                    <a:pt x="9048" y="727"/>
                  </a:lnTo>
                  <a:cubicBezTo>
                    <a:pt x="9089" y="723"/>
                    <a:pt x="9123" y="719"/>
                    <a:pt x="9151" y="719"/>
                  </a:cubicBezTo>
                  <a:cubicBezTo>
                    <a:pt x="9282" y="719"/>
                    <a:pt x="9299" y="796"/>
                    <a:pt x="9299" y="1228"/>
                  </a:cubicBezTo>
                  <a:lnTo>
                    <a:pt x="9224" y="6542"/>
                  </a:lnTo>
                  <a:lnTo>
                    <a:pt x="6091" y="953"/>
                  </a:lnTo>
                  <a:lnTo>
                    <a:pt x="5189" y="1153"/>
                  </a:lnTo>
                  <a:lnTo>
                    <a:pt x="4813" y="7619"/>
                  </a:lnTo>
                  <a:lnTo>
                    <a:pt x="2532" y="2707"/>
                  </a:lnTo>
                  <a:cubicBezTo>
                    <a:pt x="2307" y="2231"/>
                    <a:pt x="2307" y="2231"/>
                    <a:pt x="2532" y="2131"/>
                  </a:cubicBezTo>
                  <a:lnTo>
                    <a:pt x="3134" y="1930"/>
                  </a:lnTo>
                  <a:lnTo>
                    <a:pt x="3058" y="1604"/>
                  </a:lnTo>
                  <a:lnTo>
                    <a:pt x="1" y="2281"/>
                  </a:lnTo>
                  <a:lnTo>
                    <a:pt x="51" y="2607"/>
                  </a:lnTo>
                  <a:lnTo>
                    <a:pt x="677" y="2532"/>
                  </a:lnTo>
                  <a:cubicBezTo>
                    <a:pt x="928" y="2532"/>
                    <a:pt x="953" y="2532"/>
                    <a:pt x="1179" y="3008"/>
                  </a:cubicBezTo>
                  <a:lnTo>
                    <a:pt x="4161" y="9274"/>
                  </a:lnTo>
                  <a:lnTo>
                    <a:pt x="5114" y="9073"/>
                  </a:lnTo>
                  <a:lnTo>
                    <a:pt x="5515" y="2632"/>
                  </a:lnTo>
                  <a:lnTo>
                    <a:pt x="8647" y="8296"/>
                  </a:lnTo>
                  <a:lnTo>
                    <a:pt x="9625" y="8096"/>
                  </a:lnTo>
                  <a:lnTo>
                    <a:pt x="9725" y="1128"/>
                  </a:lnTo>
                  <a:cubicBezTo>
                    <a:pt x="9725" y="627"/>
                    <a:pt x="9750" y="602"/>
                    <a:pt x="9976" y="527"/>
                  </a:cubicBezTo>
                  <a:lnTo>
                    <a:pt x="10577" y="301"/>
                  </a:lnTo>
                  <a:lnTo>
                    <a:pt x="10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2367900" y="2740250"/>
              <a:ext cx="130350" cy="104675"/>
            </a:xfrm>
            <a:custGeom>
              <a:avLst/>
              <a:gdLst/>
              <a:ahLst/>
              <a:cxnLst/>
              <a:rect l="l" t="t" r="r" b="b"/>
              <a:pathLst>
                <a:path w="5214" h="4187" extrusionOk="0">
                  <a:moveTo>
                    <a:pt x="1454" y="1"/>
                  </a:moveTo>
                  <a:lnTo>
                    <a:pt x="501" y="2056"/>
                  </a:lnTo>
                  <a:lnTo>
                    <a:pt x="727" y="3059"/>
                  </a:lnTo>
                  <a:cubicBezTo>
                    <a:pt x="827" y="3560"/>
                    <a:pt x="827" y="3560"/>
                    <a:pt x="602" y="3660"/>
                  </a:cubicBezTo>
                  <a:lnTo>
                    <a:pt x="0" y="3861"/>
                  </a:lnTo>
                  <a:lnTo>
                    <a:pt x="75" y="4186"/>
                  </a:lnTo>
                  <a:lnTo>
                    <a:pt x="4912" y="3109"/>
                  </a:lnTo>
                  <a:lnTo>
                    <a:pt x="5213" y="2457"/>
                  </a:lnTo>
                  <a:lnTo>
                    <a:pt x="4912" y="1129"/>
                  </a:lnTo>
                  <a:lnTo>
                    <a:pt x="4612" y="1179"/>
                  </a:lnTo>
                  <a:lnTo>
                    <a:pt x="4536" y="2507"/>
                  </a:lnTo>
                  <a:cubicBezTo>
                    <a:pt x="4511" y="2783"/>
                    <a:pt x="4511" y="2808"/>
                    <a:pt x="3985" y="2908"/>
                  </a:cubicBezTo>
                  <a:lnTo>
                    <a:pt x="2181" y="3309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2501975" y="2628725"/>
              <a:ext cx="149775" cy="186750"/>
            </a:xfrm>
            <a:custGeom>
              <a:avLst/>
              <a:gdLst/>
              <a:ahLst/>
              <a:cxnLst/>
              <a:rect l="l" t="t" r="r" b="b"/>
              <a:pathLst>
                <a:path w="5991" h="7470" extrusionOk="0">
                  <a:moveTo>
                    <a:pt x="3058" y="1"/>
                  </a:moveTo>
                  <a:lnTo>
                    <a:pt x="2407" y="1404"/>
                  </a:lnTo>
                  <a:lnTo>
                    <a:pt x="3785" y="3835"/>
                  </a:lnTo>
                  <a:lnTo>
                    <a:pt x="1479" y="4337"/>
                  </a:lnTo>
                  <a:lnTo>
                    <a:pt x="1479" y="4337"/>
                  </a:lnTo>
                  <a:lnTo>
                    <a:pt x="1605" y="3184"/>
                  </a:lnTo>
                  <a:lnTo>
                    <a:pt x="1053" y="4312"/>
                  </a:lnTo>
                  <a:lnTo>
                    <a:pt x="878" y="6317"/>
                  </a:lnTo>
                  <a:cubicBezTo>
                    <a:pt x="828" y="6843"/>
                    <a:pt x="828" y="6868"/>
                    <a:pt x="602" y="6943"/>
                  </a:cubicBezTo>
                  <a:lnTo>
                    <a:pt x="1" y="7169"/>
                  </a:lnTo>
                  <a:lnTo>
                    <a:pt x="76" y="7469"/>
                  </a:lnTo>
                  <a:lnTo>
                    <a:pt x="2206" y="6993"/>
                  </a:lnTo>
                  <a:lnTo>
                    <a:pt x="2131" y="6692"/>
                  </a:lnTo>
                  <a:lnTo>
                    <a:pt x="1504" y="6743"/>
                  </a:lnTo>
                  <a:cubicBezTo>
                    <a:pt x="1465" y="6747"/>
                    <a:pt x="1431" y="6751"/>
                    <a:pt x="1403" y="6751"/>
                  </a:cubicBezTo>
                  <a:cubicBezTo>
                    <a:pt x="1272" y="6751"/>
                    <a:pt x="1263" y="6671"/>
                    <a:pt x="1304" y="6216"/>
                  </a:cubicBezTo>
                  <a:lnTo>
                    <a:pt x="1429" y="4763"/>
                  </a:lnTo>
                  <a:lnTo>
                    <a:pt x="4011" y="4186"/>
                  </a:lnTo>
                  <a:lnTo>
                    <a:pt x="4712" y="5489"/>
                  </a:lnTo>
                  <a:cubicBezTo>
                    <a:pt x="4988" y="5941"/>
                    <a:pt x="4963" y="5966"/>
                    <a:pt x="4737" y="6041"/>
                  </a:cubicBezTo>
                  <a:lnTo>
                    <a:pt x="4161" y="6241"/>
                  </a:lnTo>
                  <a:lnTo>
                    <a:pt x="4236" y="6567"/>
                  </a:lnTo>
                  <a:lnTo>
                    <a:pt x="5389" y="6317"/>
                  </a:lnTo>
                  <a:lnTo>
                    <a:pt x="5991" y="503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2746975" y="2558550"/>
              <a:ext cx="42625" cy="117200"/>
            </a:xfrm>
            <a:custGeom>
              <a:avLst/>
              <a:gdLst/>
              <a:ahLst/>
              <a:cxnLst/>
              <a:rect l="l" t="t" r="r" b="b"/>
              <a:pathLst>
                <a:path w="1705" h="4688" extrusionOk="0">
                  <a:moveTo>
                    <a:pt x="1153" y="1"/>
                  </a:moveTo>
                  <a:lnTo>
                    <a:pt x="251" y="201"/>
                  </a:lnTo>
                  <a:lnTo>
                    <a:pt x="0" y="4687"/>
                  </a:lnTo>
                  <a:lnTo>
                    <a:pt x="451" y="3660"/>
                  </a:lnTo>
                  <a:lnTo>
                    <a:pt x="577" y="1680"/>
                  </a:lnTo>
                  <a:lnTo>
                    <a:pt x="1003" y="2457"/>
                  </a:lnTo>
                  <a:lnTo>
                    <a:pt x="1704" y="978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686200" y="2640000"/>
              <a:ext cx="47625" cy="102175"/>
            </a:xfrm>
            <a:custGeom>
              <a:avLst/>
              <a:gdLst/>
              <a:ahLst/>
              <a:cxnLst/>
              <a:rect l="l" t="t" r="r" b="b"/>
              <a:pathLst>
                <a:path w="1905" h="4087" extrusionOk="0">
                  <a:moveTo>
                    <a:pt x="727" y="1"/>
                  </a:moveTo>
                  <a:lnTo>
                    <a:pt x="0" y="1605"/>
                  </a:lnTo>
                  <a:lnTo>
                    <a:pt x="1178" y="4086"/>
                  </a:lnTo>
                  <a:lnTo>
                    <a:pt x="1905" y="2532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1643575" y="1991850"/>
              <a:ext cx="644150" cy="2198400"/>
            </a:xfrm>
            <a:custGeom>
              <a:avLst/>
              <a:gdLst/>
              <a:ahLst/>
              <a:cxnLst/>
              <a:rect l="l" t="t" r="r" b="b"/>
              <a:pathLst>
                <a:path w="25766" h="87936" extrusionOk="0">
                  <a:moveTo>
                    <a:pt x="5946" y="0"/>
                  </a:moveTo>
                  <a:cubicBezTo>
                    <a:pt x="5845" y="0"/>
                    <a:pt x="5742" y="12"/>
                    <a:pt x="5640" y="37"/>
                  </a:cubicBezTo>
                  <a:lnTo>
                    <a:pt x="1178" y="989"/>
                  </a:lnTo>
                  <a:cubicBezTo>
                    <a:pt x="477" y="1165"/>
                    <a:pt x="1" y="1867"/>
                    <a:pt x="151" y="2593"/>
                  </a:cubicBezTo>
                  <a:lnTo>
                    <a:pt x="18522" y="86880"/>
                  </a:lnTo>
                  <a:cubicBezTo>
                    <a:pt x="18653" y="87512"/>
                    <a:pt x="19220" y="87936"/>
                    <a:pt x="19845" y="87936"/>
                  </a:cubicBezTo>
                  <a:cubicBezTo>
                    <a:pt x="19938" y="87936"/>
                    <a:pt x="20032" y="87927"/>
                    <a:pt x="20126" y="87907"/>
                  </a:cubicBezTo>
                  <a:lnTo>
                    <a:pt x="24587" y="86930"/>
                  </a:lnTo>
                  <a:cubicBezTo>
                    <a:pt x="25314" y="86779"/>
                    <a:pt x="25765" y="86052"/>
                    <a:pt x="25615" y="85351"/>
                  </a:cubicBezTo>
                  <a:lnTo>
                    <a:pt x="7244" y="1039"/>
                  </a:lnTo>
                  <a:cubicBezTo>
                    <a:pt x="7115" y="437"/>
                    <a:pt x="6560" y="0"/>
                    <a:pt x="59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1775150" y="1991800"/>
              <a:ext cx="509425" cy="2175800"/>
            </a:xfrm>
            <a:custGeom>
              <a:avLst/>
              <a:gdLst/>
              <a:ahLst/>
              <a:cxnLst/>
              <a:rect l="l" t="t" r="r" b="b"/>
              <a:pathLst>
                <a:path w="20377" h="87032" extrusionOk="0">
                  <a:moveTo>
                    <a:pt x="699" y="0"/>
                  </a:moveTo>
                  <a:cubicBezTo>
                    <a:pt x="593" y="0"/>
                    <a:pt x="485" y="13"/>
                    <a:pt x="377" y="39"/>
                  </a:cubicBezTo>
                  <a:lnTo>
                    <a:pt x="1" y="114"/>
                  </a:lnTo>
                  <a:lnTo>
                    <a:pt x="18923" y="87032"/>
                  </a:lnTo>
                  <a:lnTo>
                    <a:pt x="19324" y="86932"/>
                  </a:lnTo>
                  <a:cubicBezTo>
                    <a:pt x="19926" y="86806"/>
                    <a:pt x="20352" y="86280"/>
                    <a:pt x="20377" y="85679"/>
                  </a:cubicBezTo>
                  <a:lnTo>
                    <a:pt x="1855" y="741"/>
                  </a:lnTo>
                  <a:cubicBezTo>
                    <a:pt x="1648" y="285"/>
                    <a:pt x="1201" y="0"/>
                    <a:pt x="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1689950" y="2222725"/>
              <a:ext cx="140375" cy="53275"/>
            </a:xfrm>
            <a:custGeom>
              <a:avLst/>
              <a:gdLst/>
              <a:ahLst/>
              <a:cxnLst/>
              <a:rect l="l" t="t" r="r" b="b"/>
              <a:pathLst>
                <a:path w="5615" h="2131" extrusionOk="0">
                  <a:moveTo>
                    <a:pt x="5389" y="0"/>
                  </a:moveTo>
                  <a:lnTo>
                    <a:pt x="0" y="1153"/>
                  </a:lnTo>
                  <a:lnTo>
                    <a:pt x="226" y="2130"/>
                  </a:lnTo>
                  <a:lnTo>
                    <a:pt x="5614" y="952"/>
                  </a:lnTo>
                  <a:lnTo>
                    <a:pt x="5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678675" y="2168200"/>
              <a:ext cx="139750" cy="53900"/>
            </a:xfrm>
            <a:custGeom>
              <a:avLst/>
              <a:gdLst/>
              <a:ahLst/>
              <a:cxnLst/>
              <a:rect l="l" t="t" r="r" b="b"/>
              <a:pathLst>
                <a:path w="5590" h="2156" extrusionOk="0">
                  <a:moveTo>
                    <a:pt x="5363" y="1"/>
                  </a:moveTo>
                  <a:lnTo>
                    <a:pt x="0" y="1179"/>
                  </a:lnTo>
                  <a:lnTo>
                    <a:pt x="201" y="2156"/>
                  </a:lnTo>
                  <a:lnTo>
                    <a:pt x="5589" y="978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701850" y="2276600"/>
              <a:ext cx="139750" cy="53275"/>
            </a:xfrm>
            <a:custGeom>
              <a:avLst/>
              <a:gdLst/>
              <a:ahLst/>
              <a:cxnLst/>
              <a:rect l="l" t="t" r="r" b="b"/>
              <a:pathLst>
                <a:path w="5590" h="2131" extrusionOk="0">
                  <a:moveTo>
                    <a:pt x="5389" y="0"/>
                  </a:moveTo>
                  <a:lnTo>
                    <a:pt x="0" y="1178"/>
                  </a:lnTo>
                  <a:lnTo>
                    <a:pt x="226" y="2131"/>
                  </a:lnTo>
                  <a:lnTo>
                    <a:pt x="5589" y="978"/>
                  </a:lnTo>
                  <a:lnTo>
                    <a:pt x="5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824650" y="2213325"/>
              <a:ext cx="47025" cy="33225"/>
            </a:xfrm>
            <a:custGeom>
              <a:avLst/>
              <a:gdLst/>
              <a:ahLst/>
              <a:cxnLst/>
              <a:rect l="l" t="t" r="r" b="b"/>
              <a:pathLst>
                <a:path w="1881" h="1329" extrusionOk="0">
                  <a:moveTo>
                    <a:pt x="1655" y="0"/>
                  </a:moveTo>
                  <a:lnTo>
                    <a:pt x="1" y="376"/>
                  </a:lnTo>
                  <a:lnTo>
                    <a:pt x="226" y="1328"/>
                  </a:lnTo>
                  <a:lnTo>
                    <a:pt x="1880" y="9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1812750" y="2159425"/>
              <a:ext cx="47025" cy="33225"/>
            </a:xfrm>
            <a:custGeom>
              <a:avLst/>
              <a:gdLst/>
              <a:ahLst/>
              <a:cxnLst/>
              <a:rect l="l" t="t" r="r" b="b"/>
              <a:pathLst>
                <a:path w="1881" h="1329" extrusionOk="0">
                  <a:moveTo>
                    <a:pt x="1680" y="1"/>
                  </a:moveTo>
                  <a:lnTo>
                    <a:pt x="0" y="352"/>
                  </a:lnTo>
                  <a:lnTo>
                    <a:pt x="226" y="1329"/>
                  </a:lnTo>
                  <a:lnTo>
                    <a:pt x="1880" y="978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1836550" y="2267200"/>
              <a:ext cx="47025" cy="33850"/>
            </a:xfrm>
            <a:custGeom>
              <a:avLst/>
              <a:gdLst/>
              <a:ahLst/>
              <a:cxnLst/>
              <a:rect l="l" t="t" r="r" b="b"/>
              <a:pathLst>
                <a:path w="1881" h="1354" extrusionOk="0">
                  <a:moveTo>
                    <a:pt x="1655" y="0"/>
                  </a:moveTo>
                  <a:lnTo>
                    <a:pt x="1" y="376"/>
                  </a:lnTo>
                  <a:lnTo>
                    <a:pt x="201" y="1354"/>
                  </a:lnTo>
                  <a:lnTo>
                    <a:pt x="1881" y="9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42"/>
          <p:cNvSpPr txBox="1">
            <a:spLocks noGrp="1"/>
          </p:cNvSpPr>
          <p:nvPr>
            <p:ph type="title"/>
          </p:nvPr>
        </p:nvSpPr>
        <p:spPr>
          <a:xfrm>
            <a:off x="2787468" y="1933656"/>
            <a:ext cx="44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grpSp>
        <p:nvGrpSpPr>
          <p:cNvPr id="1688" name="Google Shape;1688;p42"/>
          <p:cNvGrpSpPr/>
          <p:nvPr/>
        </p:nvGrpSpPr>
        <p:grpSpPr>
          <a:xfrm>
            <a:off x="6763447" y="3062038"/>
            <a:ext cx="1580150" cy="1262388"/>
            <a:chOff x="876997" y="889088"/>
            <a:chExt cx="1580150" cy="1262388"/>
          </a:xfrm>
        </p:grpSpPr>
        <p:sp>
          <p:nvSpPr>
            <p:cNvPr id="1689" name="Google Shape;1689;p42"/>
            <p:cNvSpPr/>
            <p:nvPr/>
          </p:nvSpPr>
          <p:spPr>
            <a:xfrm>
              <a:off x="1009374" y="2061125"/>
              <a:ext cx="1340557" cy="90350"/>
            </a:xfrm>
            <a:custGeom>
              <a:avLst/>
              <a:gdLst/>
              <a:ahLst/>
              <a:cxnLst/>
              <a:rect l="l" t="t" r="r" b="b"/>
              <a:pathLst>
                <a:path w="69549" h="3614" extrusionOk="0">
                  <a:moveTo>
                    <a:pt x="34775" y="0"/>
                  </a:moveTo>
                  <a:cubicBezTo>
                    <a:pt x="15568" y="0"/>
                    <a:pt x="0" y="812"/>
                    <a:pt x="0" y="1802"/>
                  </a:cubicBezTo>
                  <a:cubicBezTo>
                    <a:pt x="0" y="2802"/>
                    <a:pt x="15568" y="3613"/>
                    <a:pt x="34775" y="3613"/>
                  </a:cubicBezTo>
                  <a:cubicBezTo>
                    <a:pt x="53982" y="3613"/>
                    <a:pt x="69549" y="2802"/>
                    <a:pt x="69549" y="1802"/>
                  </a:cubicBezTo>
                  <a:cubicBezTo>
                    <a:pt x="69549" y="812"/>
                    <a:pt x="53982" y="0"/>
                    <a:pt x="3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0" name="Google Shape;1690;p42"/>
            <p:cNvGrpSpPr/>
            <p:nvPr/>
          </p:nvGrpSpPr>
          <p:grpSpPr>
            <a:xfrm>
              <a:off x="876997" y="889088"/>
              <a:ext cx="1580150" cy="1204800"/>
              <a:chOff x="3215075" y="2584600"/>
              <a:chExt cx="1580150" cy="1204800"/>
            </a:xfrm>
          </p:grpSpPr>
          <p:sp>
            <p:nvSpPr>
              <p:cNvPr id="1691" name="Google Shape;1691;p42"/>
              <p:cNvSpPr/>
              <p:nvPr/>
            </p:nvSpPr>
            <p:spPr>
              <a:xfrm>
                <a:off x="4018400" y="2757025"/>
                <a:ext cx="708650" cy="124075"/>
              </a:xfrm>
              <a:custGeom>
                <a:avLst/>
                <a:gdLst/>
                <a:ahLst/>
                <a:cxnLst/>
                <a:rect l="l" t="t" r="r" b="b"/>
                <a:pathLst>
                  <a:path w="28346" h="4963" extrusionOk="0">
                    <a:moveTo>
                      <a:pt x="3237" y="0"/>
                    </a:moveTo>
                    <a:cubicBezTo>
                      <a:pt x="2171" y="0"/>
                      <a:pt x="1096" y="30"/>
                      <a:pt x="1" y="80"/>
                    </a:cubicBezTo>
                    <a:lnTo>
                      <a:pt x="1" y="3836"/>
                    </a:lnTo>
                    <a:cubicBezTo>
                      <a:pt x="1" y="3836"/>
                      <a:pt x="1657" y="2907"/>
                      <a:pt x="5325" y="2907"/>
                    </a:cubicBezTo>
                    <a:cubicBezTo>
                      <a:pt x="6780" y="2907"/>
                      <a:pt x="8551" y="3053"/>
                      <a:pt x="10661" y="3461"/>
                    </a:cubicBezTo>
                    <a:cubicBezTo>
                      <a:pt x="14451" y="4198"/>
                      <a:pt x="19448" y="4963"/>
                      <a:pt x="23099" y="4963"/>
                    </a:cubicBezTo>
                    <a:cubicBezTo>
                      <a:pt x="26212" y="4963"/>
                      <a:pt x="28346" y="4406"/>
                      <a:pt x="27915" y="2801"/>
                    </a:cubicBezTo>
                    <a:cubicBezTo>
                      <a:pt x="27866" y="2621"/>
                      <a:pt x="27706" y="2517"/>
                      <a:pt x="27547" y="2517"/>
                    </a:cubicBezTo>
                    <a:cubicBezTo>
                      <a:pt x="27446" y="2517"/>
                      <a:pt x="27345" y="2559"/>
                      <a:pt x="27272" y="2649"/>
                    </a:cubicBezTo>
                    <a:cubicBezTo>
                      <a:pt x="26798" y="3221"/>
                      <a:pt x="25762" y="4063"/>
                      <a:pt x="23771" y="4063"/>
                    </a:cubicBezTo>
                    <a:cubicBezTo>
                      <a:pt x="22690" y="4063"/>
                      <a:pt x="21326" y="3815"/>
                      <a:pt x="19618" y="3140"/>
                    </a:cubicBezTo>
                    <a:cubicBezTo>
                      <a:pt x="13449" y="703"/>
                      <a:pt x="8448" y="0"/>
                      <a:pt x="3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2"/>
              <p:cNvSpPr/>
              <p:nvPr/>
            </p:nvSpPr>
            <p:spPr>
              <a:xfrm>
                <a:off x="3309775" y="2757025"/>
                <a:ext cx="708650" cy="124075"/>
              </a:xfrm>
              <a:custGeom>
                <a:avLst/>
                <a:gdLst/>
                <a:ahLst/>
                <a:cxnLst/>
                <a:rect l="l" t="t" r="r" b="b"/>
                <a:pathLst>
                  <a:path w="28346" h="4963" extrusionOk="0">
                    <a:moveTo>
                      <a:pt x="25109" y="0"/>
                    </a:moveTo>
                    <a:cubicBezTo>
                      <a:pt x="19898" y="0"/>
                      <a:pt x="14897" y="703"/>
                      <a:pt x="8728" y="3140"/>
                    </a:cubicBezTo>
                    <a:cubicBezTo>
                      <a:pt x="7020" y="3815"/>
                      <a:pt x="5657" y="4063"/>
                      <a:pt x="4575" y="4063"/>
                    </a:cubicBezTo>
                    <a:cubicBezTo>
                      <a:pt x="2584" y="4063"/>
                      <a:pt x="1548" y="3221"/>
                      <a:pt x="1074" y="2649"/>
                    </a:cubicBezTo>
                    <a:cubicBezTo>
                      <a:pt x="1001" y="2559"/>
                      <a:pt x="900" y="2517"/>
                      <a:pt x="799" y="2517"/>
                    </a:cubicBezTo>
                    <a:cubicBezTo>
                      <a:pt x="640" y="2517"/>
                      <a:pt x="481" y="2621"/>
                      <a:pt x="432" y="2801"/>
                    </a:cubicBezTo>
                    <a:cubicBezTo>
                      <a:pt x="1" y="4406"/>
                      <a:pt x="2134" y="4963"/>
                      <a:pt x="5248" y="4963"/>
                    </a:cubicBezTo>
                    <a:cubicBezTo>
                      <a:pt x="8898" y="4963"/>
                      <a:pt x="13896" y="4198"/>
                      <a:pt x="17685" y="3461"/>
                    </a:cubicBezTo>
                    <a:cubicBezTo>
                      <a:pt x="19795" y="3053"/>
                      <a:pt x="21566" y="2907"/>
                      <a:pt x="23021" y="2907"/>
                    </a:cubicBezTo>
                    <a:cubicBezTo>
                      <a:pt x="26690" y="2907"/>
                      <a:pt x="28346" y="3836"/>
                      <a:pt x="28346" y="3836"/>
                    </a:cubicBezTo>
                    <a:lnTo>
                      <a:pt x="28346" y="80"/>
                    </a:lnTo>
                    <a:cubicBezTo>
                      <a:pt x="27250" y="30"/>
                      <a:pt x="26175" y="0"/>
                      <a:pt x="251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2"/>
              <p:cNvSpPr/>
              <p:nvPr/>
            </p:nvSpPr>
            <p:spPr>
              <a:xfrm>
                <a:off x="3946150" y="2723775"/>
                <a:ext cx="139850" cy="983775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39351" extrusionOk="0">
                    <a:moveTo>
                      <a:pt x="2944" y="0"/>
                    </a:moveTo>
                    <a:cubicBezTo>
                      <a:pt x="2275" y="0"/>
                      <a:pt x="1722" y="527"/>
                      <a:pt x="1695" y="1196"/>
                    </a:cubicBezTo>
                    <a:lnTo>
                      <a:pt x="1669" y="1660"/>
                    </a:lnTo>
                    <a:lnTo>
                      <a:pt x="1642" y="2266"/>
                    </a:lnTo>
                    <a:lnTo>
                      <a:pt x="1517" y="4978"/>
                    </a:lnTo>
                    <a:lnTo>
                      <a:pt x="518" y="26906"/>
                    </a:lnTo>
                    <a:lnTo>
                      <a:pt x="500" y="27183"/>
                    </a:lnTo>
                    <a:lnTo>
                      <a:pt x="482" y="27611"/>
                    </a:lnTo>
                    <a:lnTo>
                      <a:pt x="446" y="28423"/>
                    </a:lnTo>
                    <a:lnTo>
                      <a:pt x="429" y="28851"/>
                    </a:lnTo>
                    <a:lnTo>
                      <a:pt x="411" y="29127"/>
                    </a:lnTo>
                    <a:lnTo>
                      <a:pt x="72" y="36487"/>
                    </a:lnTo>
                    <a:cubicBezTo>
                      <a:pt x="0" y="38048"/>
                      <a:pt x="1240" y="39351"/>
                      <a:pt x="2802" y="39351"/>
                    </a:cubicBezTo>
                    <a:cubicBezTo>
                      <a:pt x="4354" y="39351"/>
                      <a:pt x="5594" y="38057"/>
                      <a:pt x="5531" y="36514"/>
                    </a:cubicBezTo>
                    <a:lnTo>
                      <a:pt x="5255" y="29127"/>
                    </a:lnTo>
                    <a:lnTo>
                      <a:pt x="5237" y="28851"/>
                    </a:lnTo>
                    <a:lnTo>
                      <a:pt x="5228" y="28423"/>
                    </a:lnTo>
                    <a:lnTo>
                      <a:pt x="5192" y="27611"/>
                    </a:lnTo>
                    <a:lnTo>
                      <a:pt x="5175" y="27183"/>
                    </a:lnTo>
                    <a:lnTo>
                      <a:pt x="5166" y="26906"/>
                    </a:lnTo>
                    <a:lnTo>
                      <a:pt x="4345" y="4960"/>
                    </a:lnTo>
                    <a:lnTo>
                      <a:pt x="4238" y="2195"/>
                    </a:lnTo>
                    <a:lnTo>
                      <a:pt x="4220" y="1660"/>
                    </a:lnTo>
                    <a:lnTo>
                      <a:pt x="4202" y="1214"/>
                    </a:lnTo>
                    <a:cubicBezTo>
                      <a:pt x="4184" y="875"/>
                      <a:pt x="4042" y="571"/>
                      <a:pt x="3819" y="357"/>
                    </a:cubicBezTo>
                    <a:cubicBezTo>
                      <a:pt x="3587" y="134"/>
                      <a:pt x="3283" y="0"/>
                      <a:pt x="2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2"/>
              <p:cNvSpPr/>
              <p:nvPr/>
            </p:nvSpPr>
            <p:spPr>
              <a:xfrm>
                <a:off x="3965550" y="2584600"/>
                <a:ext cx="108200" cy="977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3909" extrusionOk="0">
                    <a:moveTo>
                      <a:pt x="2168" y="1"/>
                    </a:moveTo>
                    <a:cubicBezTo>
                      <a:pt x="2168" y="1"/>
                      <a:pt x="0" y="3908"/>
                      <a:pt x="2168" y="3908"/>
                    </a:cubicBezTo>
                    <a:cubicBezTo>
                      <a:pt x="4327" y="3908"/>
                      <a:pt x="2168" y="1"/>
                      <a:pt x="21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2"/>
              <p:cNvSpPr/>
              <p:nvPr/>
            </p:nvSpPr>
            <p:spPr>
              <a:xfrm>
                <a:off x="3984275" y="2608475"/>
                <a:ext cx="70500" cy="638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2552" extrusionOk="0">
                    <a:moveTo>
                      <a:pt x="1410" y="0"/>
                    </a:moveTo>
                    <a:cubicBezTo>
                      <a:pt x="1410" y="0"/>
                      <a:pt x="1" y="2552"/>
                      <a:pt x="1410" y="2552"/>
                    </a:cubicBezTo>
                    <a:cubicBezTo>
                      <a:pt x="2820" y="2552"/>
                      <a:pt x="1410" y="0"/>
                      <a:pt x="1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2"/>
              <p:cNvSpPr/>
              <p:nvPr/>
            </p:nvSpPr>
            <p:spPr>
              <a:xfrm>
                <a:off x="3963550" y="2668900"/>
                <a:ext cx="109750" cy="10975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4390" extrusionOk="0">
                    <a:moveTo>
                      <a:pt x="2195" y="1"/>
                    </a:moveTo>
                    <a:cubicBezTo>
                      <a:pt x="981" y="1"/>
                      <a:pt x="0" y="982"/>
                      <a:pt x="0" y="2195"/>
                    </a:cubicBezTo>
                    <a:cubicBezTo>
                      <a:pt x="0" y="3409"/>
                      <a:pt x="981" y="4390"/>
                      <a:pt x="2195" y="4390"/>
                    </a:cubicBezTo>
                    <a:cubicBezTo>
                      <a:pt x="3408" y="4390"/>
                      <a:pt x="4389" y="3409"/>
                      <a:pt x="4389" y="2195"/>
                    </a:cubicBezTo>
                    <a:cubicBezTo>
                      <a:pt x="4389" y="982"/>
                      <a:pt x="3408" y="1"/>
                      <a:pt x="2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2"/>
              <p:cNvSpPr/>
              <p:nvPr/>
            </p:nvSpPr>
            <p:spPr>
              <a:xfrm>
                <a:off x="3986725" y="2692100"/>
                <a:ext cx="63375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5" extrusionOk="0">
                    <a:moveTo>
                      <a:pt x="1268" y="1"/>
                    </a:moveTo>
                    <a:cubicBezTo>
                      <a:pt x="572" y="1"/>
                      <a:pt x="1" y="572"/>
                      <a:pt x="1" y="1267"/>
                    </a:cubicBezTo>
                    <a:cubicBezTo>
                      <a:pt x="1" y="1963"/>
                      <a:pt x="572" y="2534"/>
                      <a:pt x="1268" y="2534"/>
                    </a:cubicBezTo>
                    <a:cubicBezTo>
                      <a:pt x="1964" y="2534"/>
                      <a:pt x="2535" y="1963"/>
                      <a:pt x="2535" y="1267"/>
                    </a:cubicBezTo>
                    <a:cubicBezTo>
                      <a:pt x="2535" y="572"/>
                      <a:pt x="1964" y="1"/>
                      <a:pt x="12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2"/>
              <p:cNvSpPr/>
              <p:nvPr/>
            </p:nvSpPr>
            <p:spPr>
              <a:xfrm>
                <a:off x="4569275" y="287810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098" y="242"/>
                    </a:moveTo>
                    <a:cubicBezTo>
                      <a:pt x="1571" y="242"/>
                      <a:pt x="1954" y="625"/>
                      <a:pt x="1954" y="1098"/>
                    </a:cubicBezTo>
                    <a:cubicBezTo>
                      <a:pt x="1954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500" y="1"/>
                      <a:pt x="1" y="491"/>
                      <a:pt x="1" y="1098"/>
                    </a:cubicBezTo>
                    <a:cubicBezTo>
                      <a:pt x="1" y="1696"/>
                      <a:pt x="500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2"/>
              <p:cNvSpPr/>
              <p:nvPr/>
            </p:nvSpPr>
            <p:spPr>
              <a:xfrm>
                <a:off x="4435250" y="2923475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5971" y="1"/>
                    </a:moveTo>
                    <a:cubicBezTo>
                      <a:pt x="5918" y="1"/>
                      <a:pt x="5867" y="34"/>
                      <a:pt x="5852" y="86"/>
                    </a:cubicBezTo>
                    <a:lnTo>
                      <a:pt x="27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41" y="18695"/>
                      <a:pt x="250" y="18642"/>
                    </a:cubicBezTo>
                    <a:lnTo>
                      <a:pt x="6084" y="157"/>
                    </a:lnTo>
                    <a:cubicBezTo>
                      <a:pt x="6102" y="95"/>
                      <a:pt x="6066" y="23"/>
                      <a:pt x="6004" y="6"/>
                    </a:cubicBezTo>
                    <a:cubicBezTo>
                      <a:pt x="5993" y="2"/>
                      <a:pt x="5982" y="1"/>
                      <a:pt x="5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2"/>
              <p:cNvSpPr/>
              <p:nvPr/>
            </p:nvSpPr>
            <p:spPr>
              <a:xfrm>
                <a:off x="4604300" y="2925050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135" y="0"/>
                    </a:moveTo>
                    <a:cubicBezTo>
                      <a:pt x="123" y="0"/>
                      <a:pt x="111" y="2"/>
                      <a:pt x="98" y="5"/>
                    </a:cubicBezTo>
                    <a:cubicBezTo>
                      <a:pt x="36" y="23"/>
                      <a:pt x="0" y="94"/>
                      <a:pt x="27" y="157"/>
                    </a:cubicBezTo>
                    <a:lnTo>
                      <a:pt x="5853" y="18641"/>
                    </a:lnTo>
                    <a:cubicBezTo>
                      <a:pt x="5870" y="18695"/>
                      <a:pt x="5915" y="18721"/>
                      <a:pt x="5968" y="18721"/>
                    </a:cubicBezTo>
                    <a:lnTo>
                      <a:pt x="6004" y="18721"/>
                    </a:lnTo>
                    <a:cubicBezTo>
                      <a:pt x="6067" y="18703"/>
                      <a:pt x="6102" y="18632"/>
                      <a:pt x="6084" y="18570"/>
                    </a:cubicBezTo>
                    <a:lnTo>
                      <a:pt x="250" y="85"/>
                    </a:lnTo>
                    <a:cubicBezTo>
                      <a:pt x="235" y="34"/>
                      <a:pt x="190" y="0"/>
                      <a:pt x="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2"/>
              <p:cNvSpPr/>
              <p:nvPr/>
            </p:nvSpPr>
            <p:spPr>
              <a:xfrm>
                <a:off x="4593825" y="2926950"/>
                <a:ext cx="6025" cy="464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583" extrusionOk="0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2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6532" extrusionOk="0">
                    <a:moveTo>
                      <a:pt x="1" y="1"/>
                    </a:move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2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6532" extrusionOk="0">
                    <a:moveTo>
                      <a:pt x="13722" y="1"/>
                    </a:moveTo>
                    <a:cubicBezTo>
                      <a:pt x="11619" y="2133"/>
                      <a:pt x="9394" y="2844"/>
                      <a:pt x="7361" y="2844"/>
                    </a:cubicBezTo>
                    <a:cubicBezTo>
                      <a:pt x="3296" y="2844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2"/>
              <p:cNvSpPr/>
              <p:nvPr/>
            </p:nvSpPr>
            <p:spPr>
              <a:xfrm>
                <a:off x="3385450" y="287810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098" y="242"/>
                    </a:moveTo>
                    <a:cubicBezTo>
                      <a:pt x="1571" y="242"/>
                      <a:pt x="1955" y="625"/>
                      <a:pt x="1955" y="1098"/>
                    </a:cubicBezTo>
                    <a:cubicBezTo>
                      <a:pt x="1955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491" y="1"/>
                      <a:pt x="1" y="491"/>
                      <a:pt x="1" y="1098"/>
                    </a:cubicBezTo>
                    <a:cubicBezTo>
                      <a:pt x="1" y="1696"/>
                      <a:pt x="491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2"/>
              <p:cNvSpPr/>
              <p:nvPr/>
            </p:nvSpPr>
            <p:spPr>
              <a:xfrm>
                <a:off x="3251425" y="2923475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5963" y="1"/>
                    </a:moveTo>
                    <a:cubicBezTo>
                      <a:pt x="5912" y="1"/>
                      <a:pt x="5867" y="34"/>
                      <a:pt x="5852" y="86"/>
                    </a:cubicBezTo>
                    <a:lnTo>
                      <a:pt x="18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32" y="18695"/>
                      <a:pt x="250" y="18642"/>
                    </a:cubicBezTo>
                    <a:lnTo>
                      <a:pt x="6075" y="157"/>
                    </a:lnTo>
                    <a:cubicBezTo>
                      <a:pt x="6102" y="95"/>
                      <a:pt x="6067" y="23"/>
                      <a:pt x="5995" y="6"/>
                    </a:cubicBezTo>
                    <a:cubicBezTo>
                      <a:pt x="5984" y="2"/>
                      <a:pt x="5973" y="1"/>
                      <a:pt x="5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2"/>
              <p:cNvSpPr/>
              <p:nvPr/>
            </p:nvSpPr>
            <p:spPr>
              <a:xfrm>
                <a:off x="3420475" y="2925050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132" y="0"/>
                    </a:moveTo>
                    <a:cubicBezTo>
                      <a:pt x="121" y="0"/>
                      <a:pt x="109" y="2"/>
                      <a:pt x="99" y="5"/>
                    </a:cubicBezTo>
                    <a:cubicBezTo>
                      <a:pt x="36" y="23"/>
                      <a:pt x="0" y="94"/>
                      <a:pt x="18" y="157"/>
                    </a:cubicBezTo>
                    <a:lnTo>
                      <a:pt x="5844" y="18641"/>
                    </a:lnTo>
                    <a:cubicBezTo>
                      <a:pt x="5862" y="18695"/>
                      <a:pt x="5915" y="18721"/>
                      <a:pt x="5960" y="18721"/>
                    </a:cubicBezTo>
                    <a:lnTo>
                      <a:pt x="5995" y="18721"/>
                    </a:lnTo>
                    <a:cubicBezTo>
                      <a:pt x="6067" y="18703"/>
                      <a:pt x="6102" y="18632"/>
                      <a:pt x="6076" y="18570"/>
                    </a:cubicBezTo>
                    <a:lnTo>
                      <a:pt x="250" y="85"/>
                    </a:lnTo>
                    <a:cubicBezTo>
                      <a:pt x="235" y="34"/>
                      <a:pt x="184" y="0"/>
                      <a:pt x="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2"/>
              <p:cNvSpPr/>
              <p:nvPr/>
            </p:nvSpPr>
            <p:spPr>
              <a:xfrm>
                <a:off x="3410000" y="2926950"/>
                <a:ext cx="6025" cy="464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583" extrusionOk="0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2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53" h="6532" extrusionOk="0">
                    <a:moveTo>
                      <a:pt x="0" y="1"/>
                    </a:move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2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53" h="6532" extrusionOk="0">
                    <a:moveTo>
                      <a:pt x="13730" y="1"/>
                    </a:moveTo>
                    <a:cubicBezTo>
                      <a:pt x="11627" y="2133"/>
                      <a:pt x="9401" y="2844"/>
                      <a:pt x="7367" y="2844"/>
                    </a:cubicBezTo>
                    <a:cubicBezTo>
                      <a:pt x="3299" y="2844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2"/>
              <p:cNvSpPr/>
              <p:nvPr/>
            </p:nvSpPr>
            <p:spPr>
              <a:xfrm>
                <a:off x="3957300" y="3414025"/>
                <a:ext cx="11957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813" extrusionOk="0">
                    <a:moveTo>
                      <a:pt x="36" y="1"/>
                    </a:moveTo>
                    <a:lnTo>
                      <a:pt x="0" y="813"/>
                    </a:lnTo>
                    <a:lnTo>
                      <a:pt x="4782" y="813"/>
                    </a:lnTo>
                    <a:lnTo>
                      <a:pt x="4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2"/>
              <p:cNvSpPr/>
              <p:nvPr/>
            </p:nvSpPr>
            <p:spPr>
              <a:xfrm>
                <a:off x="3958625" y="3396425"/>
                <a:ext cx="116900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277" extrusionOk="0">
                    <a:moveTo>
                      <a:pt x="19" y="0"/>
                    </a:moveTo>
                    <a:lnTo>
                      <a:pt x="1" y="277"/>
                    </a:lnTo>
                    <a:lnTo>
                      <a:pt x="4676" y="277"/>
                    </a:lnTo>
                    <a:lnTo>
                      <a:pt x="46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2"/>
              <p:cNvSpPr/>
              <p:nvPr/>
            </p:nvSpPr>
            <p:spPr>
              <a:xfrm>
                <a:off x="3956400" y="3445025"/>
                <a:ext cx="1211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" extrusionOk="0">
                    <a:moveTo>
                      <a:pt x="19" y="1"/>
                    </a:moveTo>
                    <a:lnTo>
                      <a:pt x="1" y="277"/>
                    </a:lnTo>
                    <a:lnTo>
                      <a:pt x="4845" y="277"/>
                    </a:lnTo>
                    <a:lnTo>
                      <a:pt x="48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2"/>
              <p:cNvSpPr/>
              <p:nvPr/>
            </p:nvSpPr>
            <p:spPr>
              <a:xfrm>
                <a:off x="3600450" y="3635500"/>
                <a:ext cx="838375" cy="105725"/>
              </a:xfrm>
              <a:custGeom>
                <a:avLst/>
                <a:gdLst/>
                <a:ahLst/>
                <a:cxnLst/>
                <a:rect l="l" t="t" r="r" b="b"/>
                <a:pathLst>
                  <a:path w="33535" h="4229" extrusionOk="0">
                    <a:moveTo>
                      <a:pt x="4220" y="0"/>
                    </a:moveTo>
                    <a:cubicBezTo>
                      <a:pt x="3061" y="0"/>
                      <a:pt x="1999" y="473"/>
                      <a:pt x="1241" y="1240"/>
                    </a:cubicBezTo>
                    <a:cubicBezTo>
                      <a:pt x="625" y="1856"/>
                      <a:pt x="197" y="2659"/>
                      <a:pt x="54" y="3560"/>
                    </a:cubicBezTo>
                    <a:cubicBezTo>
                      <a:pt x="19" y="3774"/>
                      <a:pt x="1" y="3997"/>
                      <a:pt x="1" y="4229"/>
                    </a:cubicBezTo>
                    <a:lnTo>
                      <a:pt x="33535" y="4229"/>
                    </a:lnTo>
                    <a:cubicBezTo>
                      <a:pt x="33535" y="3997"/>
                      <a:pt x="33508" y="3774"/>
                      <a:pt x="33481" y="3560"/>
                    </a:cubicBezTo>
                    <a:cubicBezTo>
                      <a:pt x="33160" y="1544"/>
                      <a:pt x="31412" y="0"/>
                      <a:pt x="29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2"/>
              <p:cNvSpPr/>
              <p:nvPr/>
            </p:nvSpPr>
            <p:spPr>
              <a:xfrm>
                <a:off x="3557625" y="3741200"/>
                <a:ext cx="922475" cy="48200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1928" extrusionOk="0">
                    <a:moveTo>
                      <a:pt x="964" y="1"/>
                    </a:moveTo>
                    <a:cubicBezTo>
                      <a:pt x="429" y="1"/>
                      <a:pt x="1" y="429"/>
                      <a:pt x="1" y="964"/>
                    </a:cubicBezTo>
                    <a:cubicBezTo>
                      <a:pt x="1" y="1491"/>
                      <a:pt x="429" y="1928"/>
                      <a:pt x="964" y="1928"/>
                    </a:cubicBezTo>
                    <a:lnTo>
                      <a:pt x="35935" y="1928"/>
                    </a:lnTo>
                    <a:cubicBezTo>
                      <a:pt x="36470" y="1928"/>
                      <a:pt x="36898" y="1491"/>
                      <a:pt x="36898" y="964"/>
                    </a:cubicBezTo>
                    <a:cubicBezTo>
                      <a:pt x="36898" y="429"/>
                      <a:pt x="36470" y="1"/>
                      <a:pt x="359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2"/>
              <p:cNvSpPr/>
              <p:nvPr/>
            </p:nvSpPr>
            <p:spPr>
              <a:xfrm>
                <a:off x="3600450" y="3724475"/>
                <a:ext cx="83815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33526" h="670" extrusionOk="0">
                    <a:moveTo>
                      <a:pt x="54" y="1"/>
                    </a:moveTo>
                    <a:lnTo>
                      <a:pt x="1" y="670"/>
                    </a:lnTo>
                    <a:lnTo>
                      <a:pt x="33526" y="670"/>
                    </a:lnTo>
                    <a:cubicBezTo>
                      <a:pt x="33526" y="438"/>
                      <a:pt x="33508" y="215"/>
                      <a:pt x="33481" y="1"/>
                    </a:cubicBezTo>
                    <a:close/>
                  </a:path>
                </a:pathLst>
              </a:custGeom>
              <a:solidFill>
                <a:schemeClr val="dk2">
                  <a:alpha val="28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6" name="Google Shape;1716;p42"/>
          <p:cNvGrpSpPr/>
          <p:nvPr/>
        </p:nvGrpSpPr>
        <p:grpSpPr>
          <a:xfrm rot="-1241010" flipH="1">
            <a:off x="812226" y="874481"/>
            <a:ext cx="1491703" cy="822240"/>
            <a:chOff x="5237475" y="3426500"/>
            <a:chExt cx="1968900" cy="1085275"/>
          </a:xfrm>
        </p:grpSpPr>
        <p:sp>
          <p:nvSpPr>
            <p:cNvPr id="1717" name="Google Shape;1717;p42"/>
            <p:cNvSpPr/>
            <p:nvPr/>
          </p:nvSpPr>
          <p:spPr>
            <a:xfrm>
              <a:off x="5451125" y="3673575"/>
              <a:ext cx="1755250" cy="608025"/>
            </a:xfrm>
            <a:custGeom>
              <a:avLst/>
              <a:gdLst/>
              <a:ahLst/>
              <a:cxnLst/>
              <a:rect l="l" t="t" r="r" b="b"/>
              <a:pathLst>
                <a:path w="70210" h="24321" extrusionOk="0">
                  <a:moveTo>
                    <a:pt x="1862" y="1"/>
                  </a:moveTo>
                  <a:cubicBezTo>
                    <a:pt x="1082" y="1"/>
                    <a:pt x="368" y="491"/>
                    <a:pt x="134" y="1252"/>
                  </a:cubicBezTo>
                  <a:cubicBezTo>
                    <a:pt x="1" y="1716"/>
                    <a:pt x="63" y="2197"/>
                    <a:pt x="277" y="2608"/>
                  </a:cubicBezTo>
                  <a:cubicBezTo>
                    <a:pt x="500" y="3009"/>
                    <a:pt x="875" y="3330"/>
                    <a:pt x="1348" y="3482"/>
                  </a:cubicBezTo>
                  <a:lnTo>
                    <a:pt x="6281" y="5061"/>
                  </a:lnTo>
                  <a:lnTo>
                    <a:pt x="7012" y="5293"/>
                  </a:lnTo>
                  <a:lnTo>
                    <a:pt x="26282" y="11431"/>
                  </a:lnTo>
                  <a:lnTo>
                    <a:pt x="27013" y="11663"/>
                  </a:lnTo>
                  <a:lnTo>
                    <a:pt x="66284" y="24188"/>
                  </a:lnTo>
                  <a:cubicBezTo>
                    <a:pt x="66571" y="24278"/>
                    <a:pt x="66861" y="24320"/>
                    <a:pt x="67145" y="24320"/>
                  </a:cubicBezTo>
                  <a:cubicBezTo>
                    <a:pt x="68330" y="24320"/>
                    <a:pt x="69420" y="23580"/>
                    <a:pt x="69772" y="22421"/>
                  </a:cubicBezTo>
                  <a:cubicBezTo>
                    <a:pt x="70209" y="20994"/>
                    <a:pt x="69362" y="19477"/>
                    <a:pt x="67899" y="19031"/>
                  </a:cubicBezTo>
                  <a:lnTo>
                    <a:pt x="67863" y="19014"/>
                  </a:lnTo>
                  <a:lnTo>
                    <a:pt x="28262" y="7559"/>
                  </a:lnTo>
                  <a:lnTo>
                    <a:pt x="27531" y="7345"/>
                  </a:lnTo>
                  <a:lnTo>
                    <a:pt x="8101" y="1734"/>
                  </a:lnTo>
                  <a:lnTo>
                    <a:pt x="7360" y="1519"/>
                  </a:lnTo>
                  <a:lnTo>
                    <a:pt x="2382" y="74"/>
                  </a:lnTo>
                  <a:cubicBezTo>
                    <a:pt x="2209" y="24"/>
                    <a:pt x="2034" y="1"/>
                    <a:pt x="1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5604350" y="3465100"/>
              <a:ext cx="557800" cy="730000"/>
            </a:xfrm>
            <a:custGeom>
              <a:avLst/>
              <a:gdLst/>
              <a:ahLst/>
              <a:cxnLst/>
              <a:rect l="l" t="t" r="r" b="b"/>
              <a:pathLst>
                <a:path w="22312" h="29200" extrusionOk="0">
                  <a:moveTo>
                    <a:pt x="7512" y="1"/>
                  </a:moveTo>
                  <a:lnTo>
                    <a:pt x="0" y="24703"/>
                  </a:lnTo>
                  <a:lnTo>
                    <a:pt x="14809" y="29199"/>
                  </a:lnTo>
                  <a:lnTo>
                    <a:pt x="22312" y="4497"/>
                  </a:lnTo>
                  <a:lnTo>
                    <a:pt x="7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5913225" y="3559000"/>
              <a:ext cx="248925" cy="636100"/>
            </a:xfrm>
            <a:custGeom>
              <a:avLst/>
              <a:gdLst/>
              <a:ahLst/>
              <a:cxnLst/>
              <a:rect l="l" t="t" r="r" b="b"/>
              <a:pathLst>
                <a:path w="9957" h="25444" extrusionOk="0">
                  <a:moveTo>
                    <a:pt x="7512" y="0"/>
                  </a:moveTo>
                  <a:lnTo>
                    <a:pt x="1" y="24703"/>
                  </a:lnTo>
                  <a:lnTo>
                    <a:pt x="2454" y="25443"/>
                  </a:lnTo>
                  <a:lnTo>
                    <a:pt x="9957" y="741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5609700" y="3655600"/>
              <a:ext cx="542650" cy="358375"/>
            </a:xfrm>
            <a:custGeom>
              <a:avLst/>
              <a:gdLst/>
              <a:ahLst/>
              <a:cxnLst/>
              <a:rect l="l" t="t" r="r" b="b"/>
              <a:pathLst>
                <a:path w="21706" h="14335" extrusionOk="0">
                  <a:moveTo>
                    <a:pt x="3426" y="1"/>
                  </a:moveTo>
                  <a:cubicBezTo>
                    <a:pt x="2888" y="1"/>
                    <a:pt x="2392" y="349"/>
                    <a:pt x="2231" y="882"/>
                  </a:cubicBezTo>
                  <a:lnTo>
                    <a:pt x="197" y="7573"/>
                  </a:lnTo>
                  <a:cubicBezTo>
                    <a:pt x="0" y="8233"/>
                    <a:pt x="366" y="8929"/>
                    <a:pt x="1026" y="9125"/>
                  </a:cubicBezTo>
                  <a:lnTo>
                    <a:pt x="17994" y="14282"/>
                  </a:lnTo>
                  <a:cubicBezTo>
                    <a:pt x="18115" y="14318"/>
                    <a:pt x="18236" y="14335"/>
                    <a:pt x="18356" y="14335"/>
                  </a:cubicBezTo>
                  <a:cubicBezTo>
                    <a:pt x="18892" y="14335"/>
                    <a:pt x="19386" y="13992"/>
                    <a:pt x="19546" y="13452"/>
                  </a:cubicBezTo>
                  <a:lnTo>
                    <a:pt x="21580" y="6770"/>
                  </a:lnTo>
                  <a:cubicBezTo>
                    <a:pt x="21705" y="6342"/>
                    <a:pt x="21598" y="5896"/>
                    <a:pt x="21322" y="5584"/>
                  </a:cubicBezTo>
                  <a:cubicBezTo>
                    <a:pt x="21179" y="5414"/>
                    <a:pt x="20983" y="5281"/>
                    <a:pt x="20751" y="5209"/>
                  </a:cubicBezTo>
                  <a:lnTo>
                    <a:pt x="3783" y="53"/>
                  </a:lnTo>
                  <a:cubicBezTo>
                    <a:pt x="3664" y="17"/>
                    <a:pt x="3544" y="1"/>
                    <a:pt x="3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5546350" y="4008700"/>
              <a:ext cx="493800" cy="235675"/>
            </a:xfrm>
            <a:custGeom>
              <a:avLst/>
              <a:gdLst/>
              <a:ahLst/>
              <a:cxnLst/>
              <a:rect l="l" t="t" r="r" b="b"/>
              <a:pathLst>
                <a:path w="19752" h="9427" extrusionOk="0">
                  <a:moveTo>
                    <a:pt x="2583" y="1"/>
                  </a:moveTo>
                  <a:cubicBezTo>
                    <a:pt x="1513" y="1"/>
                    <a:pt x="524" y="697"/>
                    <a:pt x="197" y="1773"/>
                  </a:cubicBezTo>
                  <a:cubicBezTo>
                    <a:pt x="1" y="2433"/>
                    <a:pt x="90" y="3111"/>
                    <a:pt x="384" y="3673"/>
                  </a:cubicBezTo>
                  <a:cubicBezTo>
                    <a:pt x="607" y="4083"/>
                    <a:pt x="929" y="4431"/>
                    <a:pt x="1339" y="4663"/>
                  </a:cubicBezTo>
                  <a:cubicBezTo>
                    <a:pt x="1508" y="4761"/>
                    <a:pt x="1678" y="4832"/>
                    <a:pt x="1865" y="4895"/>
                  </a:cubicBezTo>
                  <a:lnTo>
                    <a:pt x="16433" y="9320"/>
                  </a:lnTo>
                  <a:cubicBezTo>
                    <a:pt x="16675" y="9392"/>
                    <a:pt x="16919" y="9427"/>
                    <a:pt x="17160" y="9427"/>
                  </a:cubicBezTo>
                  <a:cubicBezTo>
                    <a:pt x="17631" y="9427"/>
                    <a:pt x="18087" y="9294"/>
                    <a:pt x="18476" y="9052"/>
                  </a:cubicBezTo>
                  <a:cubicBezTo>
                    <a:pt x="18976" y="8740"/>
                    <a:pt x="19368" y="8258"/>
                    <a:pt x="19547" y="7651"/>
                  </a:cubicBezTo>
                  <a:cubicBezTo>
                    <a:pt x="19752" y="6991"/>
                    <a:pt x="19663" y="6313"/>
                    <a:pt x="19359" y="5751"/>
                  </a:cubicBezTo>
                  <a:cubicBezTo>
                    <a:pt x="19342" y="5707"/>
                    <a:pt x="19315" y="5653"/>
                    <a:pt x="19279" y="5609"/>
                  </a:cubicBezTo>
                  <a:cubicBezTo>
                    <a:pt x="18976" y="5109"/>
                    <a:pt x="18494" y="4716"/>
                    <a:pt x="17888" y="4538"/>
                  </a:cubicBezTo>
                  <a:lnTo>
                    <a:pt x="3319" y="113"/>
                  </a:lnTo>
                  <a:cubicBezTo>
                    <a:pt x="3074" y="37"/>
                    <a:pt x="2826" y="1"/>
                    <a:pt x="2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5718300" y="3426500"/>
              <a:ext cx="503850" cy="235825"/>
            </a:xfrm>
            <a:custGeom>
              <a:avLst/>
              <a:gdLst/>
              <a:ahLst/>
              <a:cxnLst/>
              <a:rect l="l" t="t" r="r" b="b"/>
              <a:pathLst>
                <a:path w="20154" h="9433" extrusionOk="0">
                  <a:moveTo>
                    <a:pt x="2791" y="0"/>
                  </a:moveTo>
                  <a:cubicBezTo>
                    <a:pt x="1720" y="0"/>
                    <a:pt x="730" y="698"/>
                    <a:pt x="402" y="1777"/>
                  </a:cubicBezTo>
                  <a:cubicBezTo>
                    <a:pt x="1" y="3097"/>
                    <a:pt x="741" y="4489"/>
                    <a:pt x="2062" y="4890"/>
                  </a:cubicBezTo>
                  <a:lnTo>
                    <a:pt x="16630" y="9324"/>
                  </a:lnTo>
                  <a:cubicBezTo>
                    <a:pt x="16871" y="9397"/>
                    <a:pt x="17115" y="9432"/>
                    <a:pt x="17355" y="9432"/>
                  </a:cubicBezTo>
                  <a:cubicBezTo>
                    <a:pt x="18429" y="9432"/>
                    <a:pt x="19424" y="8735"/>
                    <a:pt x="19752" y="7656"/>
                  </a:cubicBezTo>
                  <a:cubicBezTo>
                    <a:pt x="20154" y="6335"/>
                    <a:pt x="19404" y="4944"/>
                    <a:pt x="18084" y="4542"/>
                  </a:cubicBezTo>
                  <a:lnTo>
                    <a:pt x="3516" y="108"/>
                  </a:lnTo>
                  <a:cubicBezTo>
                    <a:pt x="3274" y="35"/>
                    <a:pt x="3031" y="0"/>
                    <a:pt x="2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5609700" y="3795175"/>
              <a:ext cx="542650" cy="218800"/>
            </a:xfrm>
            <a:custGeom>
              <a:avLst/>
              <a:gdLst/>
              <a:ahLst/>
              <a:cxnLst/>
              <a:rect l="l" t="t" r="r" b="b"/>
              <a:pathLst>
                <a:path w="21706" h="8752" extrusionOk="0">
                  <a:moveTo>
                    <a:pt x="21322" y="1"/>
                  </a:moveTo>
                  <a:cubicBezTo>
                    <a:pt x="16813" y="1812"/>
                    <a:pt x="10455" y="2193"/>
                    <a:pt x="5894" y="2193"/>
                  </a:cubicBezTo>
                  <a:cubicBezTo>
                    <a:pt x="2567" y="2193"/>
                    <a:pt x="197" y="1990"/>
                    <a:pt x="197" y="1990"/>
                  </a:cubicBezTo>
                  <a:lnTo>
                    <a:pt x="197" y="1990"/>
                  </a:lnTo>
                  <a:cubicBezTo>
                    <a:pt x="0" y="2650"/>
                    <a:pt x="366" y="3346"/>
                    <a:pt x="1026" y="3542"/>
                  </a:cubicBezTo>
                  <a:lnTo>
                    <a:pt x="17994" y="8699"/>
                  </a:lnTo>
                  <a:cubicBezTo>
                    <a:pt x="18115" y="8735"/>
                    <a:pt x="18236" y="8752"/>
                    <a:pt x="18356" y="8752"/>
                  </a:cubicBezTo>
                  <a:cubicBezTo>
                    <a:pt x="18892" y="8752"/>
                    <a:pt x="19386" y="8409"/>
                    <a:pt x="19546" y="7869"/>
                  </a:cubicBezTo>
                  <a:lnTo>
                    <a:pt x="21580" y="1187"/>
                  </a:lnTo>
                  <a:cubicBezTo>
                    <a:pt x="21705" y="759"/>
                    <a:pt x="21598" y="313"/>
                    <a:pt x="21322" y="1"/>
                  </a:cubicBez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5609700" y="3841350"/>
              <a:ext cx="489775" cy="172625"/>
            </a:xfrm>
            <a:custGeom>
              <a:avLst/>
              <a:gdLst/>
              <a:ahLst/>
              <a:cxnLst/>
              <a:rect l="l" t="t" r="r" b="b"/>
              <a:pathLst>
                <a:path w="19591" h="6905" extrusionOk="0">
                  <a:moveTo>
                    <a:pt x="241" y="0"/>
                  </a:moveTo>
                  <a:lnTo>
                    <a:pt x="197" y="143"/>
                  </a:lnTo>
                  <a:cubicBezTo>
                    <a:pt x="0" y="803"/>
                    <a:pt x="366" y="1499"/>
                    <a:pt x="1026" y="1695"/>
                  </a:cubicBezTo>
                  <a:lnTo>
                    <a:pt x="17994" y="6852"/>
                  </a:lnTo>
                  <a:cubicBezTo>
                    <a:pt x="18115" y="6888"/>
                    <a:pt x="18236" y="6905"/>
                    <a:pt x="18356" y="6905"/>
                  </a:cubicBezTo>
                  <a:cubicBezTo>
                    <a:pt x="18892" y="6905"/>
                    <a:pt x="19386" y="6562"/>
                    <a:pt x="19546" y="6022"/>
                  </a:cubicBezTo>
                  <a:lnTo>
                    <a:pt x="19591" y="5888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5664350" y="3655600"/>
              <a:ext cx="489775" cy="172625"/>
            </a:xfrm>
            <a:custGeom>
              <a:avLst/>
              <a:gdLst/>
              <a:ahLst/>
              <a:cxnLst/>
              <a:rect l="l" t="t" r="r" b="b"/>
              <a:pathLst>
                <a:path w="19591" h="6905" extrusionOk="0">
                  <a:moveTo>
                    <a:pt x="1240" y="1"/>
                  </a:moveTo>
                  <a:cubicBezTo>
                    <a:pt x="702" y="1"/>
                    <a:pt x="206" y="350"/>
                    <a:pt x="45" y="891"/>
                  </a:cubicBezTo>
                  <a:lnTo>
                    <a:pt x="0" y="1025"/>
                  </a:lnTo>
                  <a:lnTo>
                    <a:pt x="19350" y="6904"/>
                  </a:lnTo>
                  <a:lnTo>
                    <a:pt x="19394" y="6770"/>
                  </a:lnTo>
                  <a:cubicBezTo>
                    <a:pt x="19591" y="6110"/>
                    <a:pt x="19225" y="5414"/>
                    <a:pt x="18565" y="5209"/>
                  </a:cubicBezTo>
                  <a:lnTo>
                    <a:pt x="1597" y="53"/>
                  </a:lnTo>
                  <a:cubicBezTo>
                    <a:pt x="1478" y="17"/>
                    <a:pt x="1358" y="1"/>
                    <a:pt x="1240" y="1"/>
                  </a:cubicBezTo>
                  <a:close/>
                </a:path>
              </a:pathLst>
            </a:custGeom>
            <a:solidFill>
              <a:srgbClr val="FFFFFF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5579800" y="4125250"/>
              <a:ext cx="460350" cy="119125"/>
            </a:xfrm>
            <a:custGeom>
              <a:avLst/>
              <a:gdLst/>
              <a:ahLst/>
              <a:cxnLst/>
              <a:rect l="l" t="t" r="r" b="b"/>
              <a:pathLst>
                <a:path w="18414" h="4765" extrusionOk="0">
                  <a:moveTo>
                    <a:pt x="1" y="1"/>
                  </a:moveTo>
                  <a:cubicBezTo>
                    <a:pt x="170" y="99"/>
                    <a:pt x="340" y="170"/>
                    <a:pt x="527" y="233"/>
                  </a:cubicBezTo>
                  <a:lnTo>
                    <a:pt x="15095" y="4658"/>
                  </a:lnTo>
                  <a:cubicBezTo>
                    <a:pt x="15337" y="4730"/>
                    <a:pt x="15581" y="4765"/>
                    <a:pt x="15822" y="4765"/>
                  </a:cubicBezTo>
                  <a:cubicBezTo>
                    <a:pt x="16293" y="4765"/>
                    <a:pt x="16749" y="4632"/>
                    <a:pt x="17138" y="4390"/>
                  </a:cubicBezTo>
                  <a:cubicBezTo>
                    <a:pt x="17638" y="4078"/>
                    <a:pt x="18030" y="3596"/>
                    <a:pt x="18209" y="2989"/>
                  </a:cubicBezTo>
                  <a:cubicBezTo>
                    <a:pt x="18414" y="2329"/>
                    <a:pt x="18325" y="1651"/>
                    <a:pt x="18021" y="1089"/>
                  </a:cubicBezTo>
                  <a:cubicBezTo>
                    <a:pt x="18004" y="1045"/>
                    <a:pt x="17977" y="991"/>
                    <a:pt x="17941" y="947"/>
                  </a:cubicBezTo>
                  <a:cubicBezTo>
                    <a:pt x="16282" y="1163"/>
                    <a:pt x="14538" y="1249"/>
                    <a:pt x="12815" y="1249"/>
                  </a:cubicBezTo>
                  <a:cubicBezTo>
                    <a:pt x="6249" y="124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5756900" y="3543175"/>
              <a:ext cx="460125" cy="119100"/>
            </a:xfrm>
            <a:custGeom>
              <a:avLst/>
              <a:gdLst/>
              <a:ahLst/>
              <a:cxnLst/>
              <a:rect l="l" t="t" r="r" b="b"/>
              <a:pathLst>
                <a:path w="18405" h="4764" extrusionOk="0">
                  <a:moveTo>
                    <a:pt x="0" y="0"/>
                  </a:moveTo>
                  <a:lnTo>
                    <a:pt x="0" y="0"/>
                  </a:lnTo>
                  <a:cubicBezTo>
                    <a:pt x="161" y="98"/>
                    <a:pt x="339" y="170"/>
                    <a:pt x="518" y="223"/>
                  </a:cubicBezTo>
                  <a:lnTo>
                    <a:pt x="15086" y="4657"/>
                  </a:lnTo>
                  <a:cubicBezTo>
                    <a:pt x="15330" y="4729"/>
                    <a:pt x="15576" y="4764"/>
                    <a:pt x="15816" y="4764"/>
                  </a:cubicBezTo>
                  <a:cubicBezTo>
                    <a:pt x="16287" y="4764"/>
                    <a:pt x="16739" y="4631"/>
                    <a:pt x="17129" y="4389"/>
                  </a:cubicBezTo>
                  <a:cubicBezTo>
                    <a:pt x="17628" y="4077"/>
                    <a:pt x="18021" y="3595"/>
                    <a:pt x="18208" y="2989"/>
                  </a:cubicBezTo>
                  <a:cubicBezTo>
                    <a:pt x="18404" y="2328"/>
                    <a:pt x="18324" y="1650"/>
                    <a:pt x="18021" y="1088"/>
                  </a:cubicBezTo>
                  <a:cubicBezTo>
                    <a:pt x="17994" y="1044"/>
                    <a:pt x="17967" y="990"/>
                    <a:pt x="17940" y="946"/>
                  </a:cubicBezTo>
                  <a:cubicBezTo>
                    <a:pt x="16279" y="1163"/>
                    <a:pt x="14534" y="1249"/>
                    <a:pt x="12811" y="1249"/>
                  </a:cubicBezTo>
                  <a:cubicBezTo>
                    <a:pt x="6243" y="1249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5608125" y="3711550"/>
              <a:ext cx="45525" cy="94375"/>
            </a:xfrm>
            <a:custGeom>
              <a:avLst/>
              <a:gdLst/>
              <a:ahLst/>
              <a:cxnLst/>
              <a:rect l="l" t="t" r="r" b="b"/>
              <a:pathLst>
                <a:path w="1821" h="3775" extrusionOk="0">
                  <a:moveTo>
                    <a:pt x="1080" y="0"/>
                  </a:moveTo>
                  <a:lnTo>
                    <a:pt x="1" y="3542"/>
                  </a:lnTo>
                  <a:lnTo>
                    <a:pt x="732" y="3774"/>
                  </a:lnTo>
                  <a:lnTo>
                    <a:pt x="1821" y="215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6108150" y="3857175"/>
              <a:ext cx="49550" cy="107975"/>
            </a:xfrm>
            <a:custGeom>
              <a:avLst/>
              <a:gdLst/>
              <a:ahLst/>
              <a:cxnLst/>
              <a:rect l="l" t="t" r="r" b="b"/>
              <a:pathLst>
                <a:path w="1982" h="4319" extrusionOk="0">
                  <a:moveTo>
                    <a:pt x="1250" y="1"/>
                  </a:moveTo>
                  <a:lnTo>
                    <a:pt x="1" y="4087"/>
                  </a:lnTo>
                  <a:lnTo>
                    <a:pt x="732" y="4319"/>
                  </a:lnTo>
                  <a:lnTo>
                    <a:pt x="1981" y="215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5376400" y="4244350"/>
              <a:ext cx="694550" cy="115325"/>
            </a:xfrm>
            <a:custGeom>
              <a:avLst/>
              <a:gdLst/>
              <a:ahLst/>
              <a:cxnLst/>
              <a:rect l="l" t="t" r="r" b="b"/>
              <a:pathLst>
                <a:path w="27782" h="4613" extrusionOk="0">
                  <a:moveTo>
                    <a:pt x="4613" y="1"/>
                  </a:moveTo>
                  <a:cubicBezTo>
                    <a:pt x="2062" y="1"/>
                    <a:pt x="1" y="2061"/>
                    <a:pt x="1" y="4613"/>
                  </a:cubicBezTo>
                  <a:lnTo>
                    <a:pt x="27781" y="4613"/>
                  </a:lnTo>
                  <a:cubicBezTo>
                    <a:pt x="27781" y="2061"/>
                    <a:pt x="25711" y="1"/>
                    <a:pt x="23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5237475" y="4391325"/>
              <a:ext cx="972400" cy="120450"/>
            </a:xfrm>
            <a:custGeom>
              <a:avLst/>
              <a:gdLst/>
              <a:ahLst/>
              <a:cxnLst/>
              <a:rect l="l" t="t" r="r" b="b"/>
              <a:pathLst>
                <a:path w="38896" h="4818" extrusionOk="0">
                  <a:moveTo>
                    <a:pt x="1508" y="1"/>
                  </a:moveTo>
                  <a:cubicBezTo>
                    <a:pt x="678" y="1"/>
                    <a:pt x="0" y="679"/>
                    <a:pt x="0" y="1517"/>
                  </a:cubicBezTo>
                  <a:lnTo>
                    <a:pt x="0" y="3310"/>
                  </a:lnTo>
                  <a:cubicBezTo>
                    <a:pt x="0" y="4140"/>
                    <a:pt x="678" y="4818"/>
                    <a:pt x="1508" y="4818"/>
                  </a:cubicBezTo>
                  <a:lnTo>
                    <a:pt x="37379" y="4818"/>
                  </a:lnTo>
                  <a:cubicBezTo>
                    <a:pt x="38218" y="4818"/>
                    <a:pt x="38896" y="4140"/>
                    <a:pt x="38896" y="3310"/>
                  </a:cubicBezTo>
                  <a:lnTo>
                    <a:pt x="38896" y="1517"/>
                  </a:lnTo>
                  <a:cubicBezTo>
                    <a:pt x="38896" y="679"/>
                    <a:pt x="38218" y="1"/>
                    <a:pt x="37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5291450" y="4328000"/>
              <a:ext cx="864250" cy="63350"/>
            </a:xfrm>
            <a:custGeom>
              <a:avLst/>
              <a:gdLst/>
              <a:ahLst/>
              <a:cxnLst/>
              <a:rect l="l" t="t" r="r" b="b"/>
              <a:pathLst>
                <a:path w="34570" h="2534" extrusionOk="0">
                  <a:moveTo>
                    <a:pt x="1909" y="0"/>
                  </a:moveTo>
                  <a:cubicBezTo>
                    <a:pt x="1026" y="0"/>
                    <a:pt x="277" y="651"/>
                    <a:pt x="152" y="1526"/>
                  </a:cubicBezTo>
                  <a:lnTo>
                    <a:pt x="0" y="2534"/>
                  </a:lnTo>
                  <a:lnTo>
                    <a:pt x="34569" y="2534"/>
                  </a:lnTo>
                  <a:lnTo>
                    <a:pt x="34417" y="1526"/>
                  </a:lnTo>
                  <a:cubicBezTo>
                    <a:pt x="34293" y="651"/>
                    <a:pt x="33543" y="0"/>
                    <a:pt x="326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bor Law: Workers' Duties by Slidesgo">
  <a:themeElements>
    <a:clrScheme name="Simple Light">
      <a:dk1>
        <a:srgbClr val="212838"/>
      </a:dk1>
      <a:lt1>
        <a:srgbClr val="FFFFFF"/>
      </a:lt1>
      <a:dk2>
        <a:srgbClr val="3A4769"/>
      </a:dk2>
      <a:lt2>
        <a:srgbClr val="DFB05F"/>
      </a:lt2>
      <a:accent1>
        <a:srgbClr val="F8C36A"/>
      </a:accent1>
      <a:accent2>
        <a:srgbClr val="EAD9D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On-screen Show (16:9)</PresentationFormat>
  <Paragraphs>156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Lato</vt:lpstr>
      <vt:lpstr>Arial</vt:lpstr>
      <vt:lpstr>Bebas Neue</vt:lpstr>
      <vt:lpstr>Roboto</vt:lpstr>
      <vt:lpstr>Playfair Display</vt:lpstr>
      <vt:lpstr>Labor Law: Workers' Duties by Slidesgo</vt:lpstr>
      <vt:lpstr>LawyerMatch:  Your Perfect Legal Partner</vt:lpstr>
      <vt:lpstr>PowerPoint Presentation</vt:lpstr>
      <vt:lpstr>PowerPoint Presentation</vt:lpstr>
      <vt:lpstr>DATA DESCRIPTION</vt:lpstr>
      <vt:lpstr>DATA DESCRIPTION</vt:lpstr>
      <vt:lpstr>PowerPoint Presentation</vt:lpstr>
      <vt:lpstr>PowerPoint Presentation</vt:lpstr>
      <vt:lpstr>CATEGORY WISE KEYWORDS DATABASE</vt:lpstr>
      <vt:lpstr>FLOWCHART</vt:lpstr>
      <vt:lpstr>PowerPoint Presentation</vt:lpstr>
      <vt:lpstr>PowerPoint Presentation</vt:lpstr>
      <vt:lpstr>The slide title goes here!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LawyerMatch:  Your Perfect Legal Partner</dc:title>
  <cp:lastModifiedBy>DJSCE Student</cp:lastModifiedBy>
  <cp:revision>1</cp:revision>
  <dcterms:modified xsi:type="dcterms:W3CDTF">2023-10-29T04:55:02Z</dcterms:modified>
</cp:coreProperties>
</file>