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8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1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27EB6-183A-2553-E48C-464004739C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BF222-EFFA-126E-832E-6AE655E79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961F-D0BE-A78B-C3AE-4E126A7E5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392DE-BFDD-041E-34C1-DE12E75B1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88914-69D9-EEE3-236D-61EA62D2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1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1B428-75A4-D1DE-B20A-7F6BA283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079E4-A47D-219C-ADF8-1469B871D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C5D5D-AAE7-8A7A-285A-2B73435B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8F052-A510-40CC-52CB-1FCAD299B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81D34-2A18-21E6-C14C-0A1DEEB5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99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9329DA-CAE8-20E1-4A50-62EECD84F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6F00F6-17EA-898C-913F-42D2F348B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A1F95-C3D9-7CBB-4968-3B707ABC2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B3AA4-A169-D0CD-8FE8-2EA721882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F503-8232-46A9-FD4D-B935C5ED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697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C821-3A35-5103-9802-6708E917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6861B-311C-0B08-08DB-C2134377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E059D-5A55-A2CB-11B1-BAF582AF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58B3F-B7D5-021C-1F89-3679C1FA8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63D72-9523-053B-1F44-C5F2209F1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2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D1EB-C1DA-4BE9-D4F5-4C0834506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91DD0-50F7-AB09-89D2-D3E427EB6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8730-F6E1-EEC6-8724-366432FF5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0B15-17CB-25E1-E47B-960F0F4D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B5D03-4E78-DF7A-9ACC-050BA4893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0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943B-9820-732C-07E2-C93CD8AA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818C-43E8-11A6-FDAB-B74AF91249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986C-03B0-89ED-153F-02EA0040E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F4281-3D3B-92E4-E8D0-01E1FCC5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FD767-1A08-42D0-CA45-53950BD1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7686F-AE94-B248-C3CF-5705FEA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0C008-6EDE-3C65-242A-9EA3A4F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F247E4-09DB-F796-ECF1-D05A83AC6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490DB-2BFC-4E1F-1D6A-63A3560D5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E5B1D-7AAB-88A6-A909-F8A5591D8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3799C-D1DC-A782-552D-5B1472A4C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49925-D22C-8D59-57BD-B1101BDF2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36C81-0C1F-ECB0-006E-2470E595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6D8535-2E01-9939-9DFA-C433BF906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65DB9-4D6C-79C4-67BD-7C69E10EE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BC92D-05BE-AA39-DD56-2F58E9656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B39B78-EEDB-4064-C872-C5DF45BB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877751-CE47-68F9-C332-F3F94F6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60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21458-46DF-9281-2998-FB06A6FF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E5AF2-B921-B6E0-6D12-B7E74E7A0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2FB74-BE6F-2997-18F1-9A964F7B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29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5F047-9B67-E3F0-EBF8-83ADE11AA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59BAF-6B7D-B29B-732A-FE9D5DBC8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1FA0-5671-F67B-3825-5100E4B31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059D3A-1DA3-EECF-F125-E166B78FA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CCEB-C8BA-0083-CE89-F7C0A2ED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AD387-F4F7-FC00-0FD2-5E73B4BC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81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454C3-6356-E3E0-22A8-4606CB1C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382D4C-D4F4-444C-8C83-26C9E7F643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7D2E8D-34BA-05B6-EB39-EFF86F6A0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0482A-3D5E-F4F7-BED7-04E75D8F0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E665D-5059-5C51-C378-9EF787F7F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6DEF3-7878-6992-BB32-B6D2C7F1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93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04984-DC5D-CB16-5313-E34BCBC7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D6539-3E4E-704F-458F-4A945D0CD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56145-FDAB-BAFB-B21F-F7E72D44B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22A5FA-0B28-4F43-87FC-5CA1A7E0CE95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7B8D6-304D-7293-941C-0A5D17D40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82729-5BD3-E96A-87A8-1A421C23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73A6D0-4BAB-4A85-9F01-7502AF290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3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DB394C9-498B-1CB2-CC01-8861847A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6400" y="2819400"/>
            <a:ext cx="1219200" cy="1219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194752B-2700-9D9C-4F9A-B78DEBE5BBBD}"/>
              </a:ext>
            </a:extLst>
          </p:cNvPr>
          <p:cNvSpPr/>
          <p:nvPr/>
        </p:nvSpPr>
        <p:spPr>
          <a:xfrm>
            <a:off x="3886201" y="1943100"/>
            <a:ext cx="1219200" cy="1219200"/>
          </a:xfrm>
          <a:prstGeom prst="ellipse">
            <a:avLst/>
          </a:prstGeom>
          <a:solidFill>
            <a:srgbClr val="5A98F2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1100" b="1" dirty="0">
                <a:latin typeface="Mulish" pitchFamily="2" charset="0"/>
              </a:rPr>
              <a:t>Find Answers</a:t>
            </a:r>
          </a:p>
          <a:p>
            <a:pPr algn="ctr"/>
            <a:r>
              <a:rPr lang="en-US" sz="1000" i="1" dirty="0">
                <a:latin typeface="Mulish" pitchFamily="2" charset="0"/>
              </a:rPr>
              <a:t>When you are stumped on your project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48AAA0-4EE5-E619-9B8A-2A8AF4FBEC6B}"/>
              </a:ext>
            </a:extLst>
          </p:cNvPr>
          <p:cNvSpPr/>
          <p:nvPr/>
        </p:nvSpPr>
        <p:spPr>
          <a:xfrm>
            <a:off x="5486400" y="1145241"/>
            <a:ext cx="1219200" cy="1219200"/>
          </a:xfrm>
          <a:prstGeom prst="ellipse">
            <a:avLst/>
          </a:prstGeom>
          <a:solidFill>
            <a:srgbClr val="5A98F2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1100" b="1" dirty="0">
                <a:latin typeface="Mulish" pitchFamily="2" charset="0"/>
              </a:rPr>
              <a:t>Learn Something </a:t>
            </a:r>
            <a:r>
              <a:rPr lang="en-US" sz="1000" i="1" dirty="0">
                <a:latin typeface="Mulish" pitchFamily="2" charset="0"/>
              </a:rPr>
              <a:t>Step away from work for 5 min or 1 week</a:t>
            </a:r>
            <a:endParaRPr lang="en-US" sz="1100" i="1" dirty="0">
              <a:latin typeface="Mulish" pitchFamily="2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8A86BA-5E04-3E3A-6EF3-AFC14B2ECC5D}"/>
              </a:ext>
            </a:extLst>
          </p:cNvPr>
          <p:cNvSpPr/>
          <p:nvPr/>
        </p:nvSpPr>
        <p:spPr>
          <a:xfrm>
            <a:off x="7086599" y="1943100"/>
            <a:ext cx="1219200" cy="1219200"/>
          </a:xfrm>
          <a:prstGeom prst="ellipse">
            <a:avLst/>
          </a:prstGeom>
          <a:solidFill>
            <a:srgbClr val="5A98F2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1100" b="1" dirty="0">
                <a:latin typeface="Mulish" pitchFamily="2" charset="0"/>
              </a:rPr>
              <a:t>Engage with Peers</a:t>
            </a:r>
          </a:p>
          <a:p>
            <a:pPr algn="ctr"/>
            <a:r>
              <a:rPr lang="en-US" sz="1000" i="1" dirty="0">
                <a:latin typeface="Mulish" pitchFamily="2" charset="0"/>
              </a:rPr>
              <a:t>User Groups and Conferences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96A130-D89E-7BDD-41A4-00B755D7ABE4}"/>
              </a:ext>
            </a:extLst>
          </p:cNvPr>
          <p:cNvSpPr/>
          <p:nvPr/>
        </p:nvSpPr>
        <p:spPr>
          <a:xfrm>
            <a:off x="3886201" y="3695701"/>
            <a:ext cx="1219200" cy="1219200"/>
          </a:xfrm>
          <a:prstGeom prst="ellipse">
            <a:avLst/>
          </a:prstGeom>
          <a:solidFill>
            <a:srgbClr val="5A98F2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1100" b="1" dirty="0">
                <a:latin typeface="Mulish" pitchFamily="2" charset="0"/>
              </a:rPr>
              <a:t>Connect with Others</a:t>
            </a:r>
          </a:p>
          <a:p>
            <a:pPr algn="ctr"/>
            <a:r>
              <a:rPr lang="en-US" sz="1000" i="1" dirty="0">
                <a:latin typeface="Mulish" pitchFamily="2" charset="0"/>
              </a:rPr>
              <a:t>At any phase of learning or working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8CB05A-6B80-9A50-B31C-7F44B11E40E9}"/>
              </a:ext>
            </a:extLst>
          </p:cNvPr>
          <p:cNvSpPr/>
          <p:nvPr/>
        </p:nvSpPr>
        <p:spPr>
          <a:xfrm>
            <a:off x="5486400" y="4493559"/>
            <a:ext cx="1219200" cy="1219200"/>
          </a:xfrm>
          <a:prstGeom prst="ellipse">
            <a:avLst/>
          </a:prstGeom>
          <a:solidFill>
            <a:srgbClr val="5A98F2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1100" b="1" dirty="0">
                <a:latin typeface="Mulish" pitchFamily="2" charset="0"/>
              </a:rPr>
              <a:t>Get Code</a:t>
            </a:r>
          </a:p>
          <a:p>
            <a:pPr algn="ctr"/>
            <a:r>
              <a:rPr lang="en-US" sz="1000" i="1" dirty="0">
                <a:latin typeface="Mulish" pitchFamily="2" charset="0"/>
              </a:rPr>
              <a:t>Look for Libraries that you can drop into your project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C1B23A-5AE2-F498-1530-FBED058F15CF}"/>
              </a:ext>
            </a:extLst>
          </p:cNvPr>
          <p:cNvSpPr/>
          <p:nvPr/>
        </p:nvSpPr>
        <p:spPr>
          <a:xfrm>
            <a:off x="7086599" y="3695701"/>
            <a:ext cx="1219200" cy="1219200"/>
          </a:xfrm>
          <a:prstGeom prst="ellipse">
            <a:avLst/>
          </a:prstGeom>
          <a:solidFill>
            <a:srgbClr val="5A98F2"/>
          </a:solidFill>
          <a:ln w="952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spcAft>
                <a:spcPts val="400"/>
              </a:spcAft>
            </a:pPr>
            <a:r>
              <a:rPr lang="en-US" sz="1100" b="1" dirty="0">
                <a:latin typeface="Mulish" pitchFamily="2" charset="0"/>
              </a:rPr>
              <a:t>Handle the Details</a:t>
            </a:r>
          </a:p>
          <a:p>
            <a:pPr algn="ctr"/>
            <a:r>
              <a:rPr lang="en-US" sz="1000" i="1" dirty="0">
                <a:latin typeface="Mulish" pitchFamily="2" charset="0"/>
              </a:rPr>
              <a:t>Upgrading and finding hep</a:t>
            </a:r>
          </a:p>
        </p:txBody>
      </p:sp>
    </p:spTree>
    <p:extLst>
      <p:ext uri="{BB962C8B-B14F-4D97-AF65-F5344CB8AC3E}">
        <p14:creationId xmlns:p14="http://schemas.microsoft.com/office/powerpoint/2010/main" val="280994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Mulish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Quentin Alldredge</dc:creator>
  <cp:lastModifiedBy>Quentin Alldredge</cp:lastModifiedBy>
  <cp:revision>3</cp:revision>
  <dcterms:created xsi:type="dcterms:W3CDTF">2024-02-19T20:08:01Z</dcterms:created>
  <dcterms:modified xsi:type="dcterms:W3CDTF">2024-02-19T20:29:22Z</dcterms:modified>
</cp:coreProperties>
</file>