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F7F"/>
    <a:srgbClr val="329898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0" d="100"/>
          <a:sy n="120" d="100"/>
        </p:scale>
        <p:origin x="-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67788-E1F3-415E-BC67-E5AFA800D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CB60D-BF74-46D8-93B1-B2F408452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9A872-426F-40C7-BE22-269ADBC3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C7A7-C354-4D9F-B99F-7DA6C1DEA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D9D9-843B-4B74-89F1-FB17B3FAE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9D54-7BC1-4F60-94D7-79D1718C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35731-60C0-437C-ADAF-0CF7A045A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9BC0F-F9AB-424C-AA6A-F4BF86E3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9D31-D926-4A8C-8697-3BF1DB17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32214-BA36-4211-A7E7-0BCA3BE6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0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B4262-EBDB-4020-BB16-A5DEA999D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70DA28-872A-4AD1-A434-48D6BE659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48965-714A-4130-9A54-DD06E7CD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A0BBC-AA20-4A18-8E16-5470D404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7E151-4B10-4161-8E68-C4262391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8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D017-8D5C-451F-B5C1-FCD042A2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DE87-6B2B-4CFF-9E6E-547D4F29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3B473-3C4C-4A86-8342-A83855D80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00B5B-4964-4FF5-80E9-9F1C3092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82A9-D5AB-42EE-8B08-FC452576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9DF8-A2A2-4C51-B2F2-4FE671DA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8023D-3EA6-4051-AE44-46400B55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2CDB6-325F-4056-B529-69609968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CA0D1-87BD-49DD-A732-181D2B88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C49B3-1866-4F8F-A833-047DA9A2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ACC8-2268-4CD8-93A7-DAFAA365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EB68-BC8A-4E64-9036-DD0D0A4FE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51210-3A56-4C27-9047-261867ECA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F42CE-538D-4934-A45D-541F501A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31BF-6A30-4AA6-8CAF-2B2EAB0A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87DAA-6C2A-48CF-A305-59091F95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E94D-CD69-4A94-9236-BFEDAD122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862D1-454F-4261-AF8A-4A7E67510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35A03-C4CC-41D2-860A-AA84E127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0014E-22BC-4B1E-B862-03AFF3B83F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18D9B-715C-41C7-A1B3-4A2F6BCC1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D04E7-658E-4F85-A78D-5A9DFED3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77799-70EE-42E4-804C-6858F2E8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69171-1985-4CEB-B486-D30A0E04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0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F0CF-F14E-45C8-BC82-A05A61C2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88C2C6-4484-430A-BC01-4336076E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C7F87-36B9-4CC0-83A8-76F9DCF2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B1494-C70B-4F8D-9549-F462783E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3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7D3BF-D46A-4312-A205-A7A2308A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D5B20-5E9F-47B3-AEDA-4C18DE09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7007F-D772-4475-BABB-86515875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04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17D3-7ACD-409D-B9CA-B2F529A0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1203-DE15-4F10-95ED-51A36802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11365-B599-477B-BF6C-3B4D96CEF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E983E-E3AB-4ED6-8BD6-AD51951C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0BE14-7C2C-4203-9323-0D98EB5A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5B335-4F86-4C51-AC5E-259C9829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2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BAC6-537E-4A9F-86AC-AE358C1B3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BFDA57-CE24-4E99-BEA6-48373AB7A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81EEA-2ACA-4E21-A004-834097DC5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40498-8D37-4A9D-89ED-D93C83A3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C12D0-9A38-44ED-9B38-A255EF41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30511-B42B-4DE3-B78F-255FEDD1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0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C1D93-DC39-42B7-A663-F015C11B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B3F0D-176A-4CDC-8019-B6FF4B88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031FC-012B-4D54-8231-6C2A984BE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C86C-4405-4C33-8A80-6B4F504300F0}" type="datetimeFigureOut">
              <a:rPr lang="en-US" smtClean="0"/>
              <a:t>6/3/2020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E796-9606-4C48-8D33-A000AF805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FA46F-7B20-4399-97B8-61D146DEE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C1E8A-1010-4E12-994D-19EAC9E49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597E4A0-9EDC-46DC-B301-AE5CF2C5EC98}"/>
              </a:ext>
            </a:extLst>
          </p:cNvPr>
          <p:cNvSpPr/>
          <p:nvPr/>
        </p:nvSpPr>
        <p:spPr>
          <a:xfrm>
            <a:off x="2038350" y="2024503"/>
            <a:ext cx="6228320" cy="766866"/>
          </a:xfrm>
          <a:prstGeom prst="rect">
            <a:avLst/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DBAA73-48B0-4DE4-85AC-8C4A914C6015}"/>
              </a:ext>
            </a:extLst>
          </p:cNvPr>
          <p:cNvSpPr/>
          <p:nvPr/>
        </p:nvSpPr>
        <p:spPr>
          <a:xfrm>
            <a:off x="2038350" y="1201947"/>
            <a:ext cx="6228320" cy="824358"/>
          </a:xfrm>
          <a:prstGeom prst="rect">
            <a:avLst/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06EA97-BE01-4AFC-8E1B-BB3E23B2AD4E}"/>
              </a:ext>
            </a:extLst>
          </p:cNvPr>
          <p:cNvSpPr/>
          <p:nvPr/>
        </p:nvSpPr>
        <p:spPr>
          <a:xfrm>
            <a:off x="2038350" y="3555733"/>
            <a:ext cx="6228320" cy="766866"/>
          </a:xfrm>
          <a:prstGeom prst="rect">
            <a:avLst/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F55BCA-F98F-4D38-9D56-D38A88F0B25B}"/>
              </a:ext>
            </a:extLst>
          </p:cNvPr>
          <p:cNvSpPr/>
          <p:nvPr/>
        </p:nvSpPr>
        <p:spPr>
          <a:xfrm>
            <a:off x="2038350" y="2792118"/>
            <a:ext cx="6228320" cy="766866"/>
          </a:xfrm>
          <a:prstGeom prst="rect">
            <a:avLst/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4363871-CA41-429F-8ACA-D6DDF3CEC3BF}"/>
              </a:ext>
            </a:extLst>
          </p:cNvPr>
          <p:cNvSpPr/>
          <p:nvPr/>
        </p:nvSpPr>
        <p:spPr>
          <a:xfrm>
            <a:off x="5021585" y="681970"/>
            <a:ext cx="3010836" cy="355833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F1DEA6F-F31F-4FD5-9C1E-55F59DBBB7E8}"/>
              </a:ext>
            </a:extLst>
          </p:cNvPr>
          <p:cNvGrpSpPr/>
          <p:nvPr/>
        </p:nvGrpSpPr>
        <p:grpSpPr>
          <a:xfrm>
            <a:off x="2847733" y="1403615"/>
            <a:ext cx="2333707" cy="3086"/>
            <a:chOff x="4978596" y="2198813"/>
            <a:chExt cx="1411106" cy="3086"/>
          </a:xfrm>
        </p:grpSpPr>
        <p:cxnSp>
          <p:nvCxnSpPr>
            <p:cNvPr id="109" name="Straight Connector 34">
              <a:extLst>
                <a:ext uri="{FF2B5EF4-FFF2-40B4-BE49-F238E27FC236}">
                  <a16:creationId xmlns:a16="http://schemas.microsoft.com/office/drawing/2014/main" id="{C69413DD-E2D4-40C1-B4B2-C10051171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8596" y="2198813"/>
              <a:ext cx="1382261" cy="3086"/>
            </a:xfrm>
            <a:prstGeom prst="straightConnector1">
              <a:avLst/>
            </a:prstGeom>
            <a:ln w="38100" cmpd="sng">
              <a:solidFill>
                <a:srgbClr val="007F7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34">
              <a:extLst>
                <a:ext uri="{FF2B5EF4-FFF2-40B4-BE49-F238E27FC236}">
                  <a16:creationId xmlns:a16="http://schemas.microsoft.com/office/drawing/2014/main" id="{72CDB521-2079-40C4-BE72-77EEA7A70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7441" y="2198813"/>
              <a:ext cx="1382261" cy="3086"/>
            </a:xfrm>
            <a:prstGeom prst="straightConnector1">
              <a:avLst/>
            </a:prstGeom>
            <a:ln w="19050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4" name="Straight Connector 34">
            <a:extLst>
              <a:ext uri="{FF2B5EF4-FFF2-40B4-BE49-F238E27FC236}">
                <a16:creationId xmlns:a16="http://schemas.microsoft.com/office/drawing/2014/main" id="{CD3627D4-2EA1-4A52-987A-B27B1122772E}"/>
              </a:ext>
            </a:extLst>
          </p:cNvPr>
          <p:cNvCxnSpPr>
            <a:cxnSpLocks/>
          </p:cNvCxnSpPr>
          <p:nvPr/>
        </p:nvCxnSpPr>
        <p:spPr>
          <a:xfrm>
            <a:off x="5983314" y="3140392"/>
            <a:ext cx="1209675" cy="754161"/>
          </a:xfrm>
          <a:prstGeom prst="bentConnector3">
            <a:avLst>
              <a:gd name="adj1" fmla="val 0"/>
            </a:avLst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9AB9CF-9C01-43C5-A16E-F2B751ACF0B2}"/>
              </a:ext>
            </a:extLst>
          </p:cNvPr>
          <p:cNvGrpSpPr/>
          <p:nvPr/>
        </p:nvGrpSpPr>
        <p:grpSpPr>
          <a:xfrm>
            <a:off x="2102177" y="1102936"/>
            <a:ext cx="838986" cy="838986"/>
            <a:chOff x="2102177" y="1102936"/>
            <a:chExt cx="838986" cy="838986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CFA7FB83-674E-43B2-9966-3351C16F5608}"/>
                </a:ext>
              </a:extLst>
            </p:cNvPr>
            <p:cNvSpPr/>
            <p:nvPr/>
          </p:nvSpPr>
          <p:spPr>
            <a:xfrm>
              <a:off x="2102177" y="1102936"/>
              <a:ext cx="838986" cy="838986"/>
            </a:xfrm>
            <a:prstGeom prst="cube">
              <a:avLst/>
            </a:prstGeom>
            <a:solidFill>
              <a:srgbClr val="007F7F"/>
            </a:solidFill>
            <a:ln>
              <a:solidFill>
                <a:srgbClr val="00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C50D50-CF3F-493A-9190-A025F06C98BE}"/>
                </a:ext>
              </a:extLst>
            </p:cNvPr>
            <p:cNvSpPr/>
            <p:nvPr/>
          </p:nvSpPr>
          <p:spPr>
            <a:xfrm>
              <a:off x="2143446" y="1339702"/>
              <a:ext cx="547577" cy="54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F42E6E-291C-43CF-81AB-B229340ADA21}"/>
                </a:ext>
              </a:extLst>
            </p:cNvPr>
            <p:cNvSpPr/>
            <p:nvPr/>
          </p:nvSpPr>
          <p:spPr>
            <a:xfrm>
              <a:off x="2143445" y="1339702"/>
              <a:ext cx="547577" cy="184590"/>
            </a:xfrm>
            <a:prstGeom prst="rect">
              <a:avLst/>
            </a:prstGeom>
            <a:solidFill>
              <a:srgbClr val="00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GENERIC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A13FA-5853-4140-9F0C-2361039F9C54}"/>
              </a:ext>
            </a:extLst>
          </p:cNvPr>
          <p:cNvGrpSpPr/>
          <p:nvPr/>
        </p:nvGrpSpPr>
        <p:grpSpPr>
          <a:xfrm>
            <a:off x="2732292" y="1887279"/>
            <a:ext cx="838986" cy="838986"/>
            <a:chOff x="2102177" y="1102936"/>
            <a:chExt cx="838986" cy="838986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03BD82BB-5D18-4AA8-B897-E7EEEBB03C55}"/>
                </a:ext>
              </a:extLst>
            </p:cNvPr>
            <p:cNvSpPr/>
            <p:nvPr/>
          </p:nvSpPr>
          <p:spPr>
            <a:xfrm>
              <a:off x="2102177" y="1102936"/>
              <a:ext cx="838986" cy="838986"/>
            </a:xfrm>
            <a:prstGeom prst="cube">
              <a:avLst/>
            </a:prstGeom>
            <a:solidFill>
              <a:srgbClr val="007F7F"/>
            </a:solidFill>
            <a:ln>
              <a:solidFill>
                <a:srgbClr val="00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2D0AE8-D0A8-49F7-A95D-8DA9F0FAACED}"/>
                </a:ext>
              </a:extLst>
            </p:cNvPr>
            <p:cNvSpPr/>
            <p:nvPr/>
          </p:nvSpPr>
          <p:spPr>
            <a:xfrm>
              <a:off x="2143446" y="1339702"/>
              <a:ext cx="547577" cy="54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EE09B3-51F3-4BD1-B686-F2CE1ABFC559}"/>
                </a:ext>
              </a:extLst>
            </p:cNvPr>
            <p:cNvSpPr/>
            <p:nvPr/>
          </p:nvSpPr>
          <p:spPr>
            <a:xfrm>
              <a:off x="2143445" y="1339702"/>
              <a:ext cx="547577" cy="184590"/>
            </a:xfrm>
            <a:prstGeom prst="rect">
              <a:avLst/>
            </a:prstGeom>
            <a:solidFill>
              <a:srgbClr val="00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GOBJECT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00718D-2C05-4B65-BE79-5BF3260BC2E9}"/>
              </a:ext>
            </a:extLst>
          </p:cNvPr>
          <p:cNvGrpSpPr/>
          <p:nvPr/>
        </p:nvGrpSpPr>
        <p:grpSpPr>
          <a:xfrm>
            <a:off x="3362407" y="2671622"/>
            <a:ext cx="838986" cy="838986"/>
            <a:chOff x="2102177" y="1102936"/>
            <a:chExt cx="838986" cy="838986"/>
          </a:xfrm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D786B0A-2371-4DDB-A23E-2EBF6CCB1DF2}"/>
                </a:ext>
              </a:extLst>
            </p:cNvPr>
            <p:cNvSpPr/>
            <p:nvPr/>
          </p:nvSpPr>
          <p:spPr>
            <a:xfrm>
              <a:off x="2102177" y="1102936"/>
              <a:ext cx="838986" cy="838986"/>
            </a:xfrm>
            <a:prstGeom prst="cube">
              <a:avLst/>
            </a:prstGeom>
            <a:solidFill>
              <a:srgbClr val="007F7F"/>
            </a:solidFill>
            <a:ln>
              <a:solidFill>
                <a:srgbClr val="00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A9EBAB-B66D-44E6-889A-C9D17859F4EA}"/>
                </a:ext>
              </a:extLst>
            </p:cNvPr>
            <p:cNvSpPr/>
            <p:nvPr/>
          </p:nvSpPr>
          <p:spPr>
            <a:xfrm>
              <a:off x="2143446" y="1339702"/>
              <a:ext cx="547577" cy="54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983155-CC6E-4BCE-AC20-B028D7854A99}"/>
                </a:ext>
              </a:extLst>
            </p:cNvPr>
            <p:cNvSpPr/>
            <p:nvPr/>
          </p:nvSpPr>
          <p:spPr>
            <a:xfrm>
              <a:off x="2143445" y="1339702"/>
              <a:ext cx="547577" cy="184590"/>
            </a:xfrm>
            <a:prstGeom prst="rect">
              <a:avLst/>
            </a:prstGeom>
            <a:solidFill>
              <a:srgbClr val="00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CONTRL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CE6C7B-2303-4251-A49C-E9DDCE5425A3}"/>
              </a:ext>
            </a:extLst>
          </p:cNvPr>
          <p:cNvGrpSpPr/>
          <p:nvPr/>
        </p:nvGrpSpPr>
        <p:grpSpPr>
          <a:xfrm>
            <a:off x="3992522" y="3455965"/>
            <a:ext cx="838986" cy="838986"/>
            <a:chOff x="2102177" y="1102936"/>
            <a:chExt cx="838986" cy="838986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C7815708-34CF-433C-97EC-149C703BD066}"/>
                </a:ext>
              </a:extLst>
            </p:cNvPr>
            <p:cNvSpPr/>
            <p:nvPr/>
          </p:nvSpPr>
          <p:spPr>
            <a:xfrm>
              <a:off x="2102177" y="1102936"/>
              <a:ext cx="838986" cy="838986"/>
            </a:xfrm>
            <a:prstGeom prst="cube">
              <a:avLst/>
            </a:prstGeom>
            <a:solidFill>
              <a:srgbClr val="007F7F"/>
            </a:solidFill>
            <a:ln>
              <a:solidFill>
                <a:srgbClr val="00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3BD8C4-DE52-4333-9259-D2DA375E1000}"/>
                </a:ext>
              </a:extLst>
            </p:cNvPr>
            <p:cNvSpPr/>
            <p:nvPr/>
          </p:nvSpPr>
          <p:spPr>
            <a:xfrm>
              <a:off x="2143446" y="1339702"/>
              <a:ext cx="547577" cy="54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F1EC78-4F20-456E-ADB6-1AC6605085A2}"/>
                </a:ext>
              </a:extLst>
            </p:cNvPr>
            <p:cNvSpPr/>
            <p:nvPr/>
          </p:nvSpPr>
          <p:spPr>
            <a:xfrm>
              <a:off x="2143445" y="1339702"/>
              <a:ext cx="547577" cy="184590"/>
            </a:xfrm>
            <a:prstGeom prst="rect">
              <a:avLst/>
            </a:prstGeom>
            <a:solidFill>
              <a:srgbClr val="00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STRING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E4687F1-1153-4F0D-9AA4-32F7F8C38D3B}"/>
              </a:ext>
            </a:extLst>
          </p:cNvPr>
          <p:cNvGrpSpPr/>
          <p:nvPr/>
        </p:nvGrpSpPr>
        <p:grpSpPr>
          <a:xfrm>
            <a:off x="5086606" y="1323946"/>
            <a:ext cx="547578" cy="547577"/>
            <a:chOff x="3047347" y="1285059"/>
            <a:chExt cx="547578" cy="5475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9A6925-2B61-4112-9503-88111DC11DF4}"/>
                </a:ext>
              </a:extLst>
            </p:cNvPr>
            <p:cNvSpPr/>
            <p:nvPr/>
          </p:nvSpPr>
          <p:spPr>
            <a:xfrm>
              <a:off x="3047348" y="1285059"/>
              <a:ext cx="547577" cy="54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Reference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Accessor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66B682-8D28-4ACE-BE64-359D70388C61}"/>
                </a:ext>
              </a:extLst>
            </p:cNvPr>
            <p:cNvSpPr/>
            <p:nvPr/>
          </p:nvSpPr>
          <p:spPr>
            <a:xfrm>
              <a:off x="3047347" y="1285059"/>
              <a:ext cx="547577" cy="184590"/>
            </a:xfrm>
            <a:prstGeom prst="rect">
              <a:avLst/>
            </a:prstGeom>
            <a:solidFill>
              <a:srgbClr val="00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GENERIC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3DD12EB-3EBC-414C-8B85-3E08F33E8EA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634184" y="1597735"/>
            <a:ext cx="1660774" cy="841050"/>
          </a:xfrm>
          <a:prstGeom prst="bentConnector3">
            <a:avLst>
              <a:gd name="adj1" fmla="val 20750"/>
            </a:avLst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C10DA996-573D-402A-8B82-8728A4D0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921" y="2089931"/>
            <a:ext cx="609600" cy="190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0C0F40-B526-494B-AFB8-E5C9DCAEA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35" y="2395179"/>
            <a:ext cx="304800" cy="152400"/>
          </a:xfrm>
          <a:prstGeom prst="rect">
            <a:avLst/>
          </a:prstGeom>
        </p:spPr>
      </p:pic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F11E7521-3DF4-4B8A-888C-E4431ABB8DC6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>
            <a:off x="6720521" y="2185181"/>
            <a:ext cx="71214" cy="209998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019719AD-96DE-41B7-BF05-6ECCDFC04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038" y="2385085"/>
            <a:ext cx="666750" cy="3429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A7144AE-9A75-43BF-B884-F159E20D5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496" y="2858403"/>
            <a:ext cx="581025" cy="190500"/>
          </a:xfrm>
          <a:prstGeom prst="rect">
            <a:avLst/>
          </a:prstGeom>
        </p:spPr>
      </p:pic>
      <p:cxnSp>
        <p:nvCxnSpPr>
          <p:cNvPr id="56" name="Straight Connector 34">
            <a:extLst>
              <a:ext uri="{FF2B5EF4-FFF2-40B4-BE49-F238E27FC236}">
                <a16:creationId xmlns:a16="http://schemas.microsoft.com/office/drawing/2014/main" id="{C21C382B-4322-45C1-840A-20426CCEE074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 rot="16200000" flipH="1">
            <a:off x="2339683" y="2019035"/>
            <a:ext cx="469723" cy="315495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2996C4-A4A7-4134-A7F4-609B3BBADC7C}"/>
              </a:ext>
            </a:extLst>
          </p:cNvPr>
          <p:cNvGrpSpPr/>
          <p:nvPr/>
        </p:nvGrpSpPr>
        <p:grpSpPr>
          <a:xfrm>
            <a:off x="2327237" y="1582123"/>
            <a:ext cx="325904" cy="415060"/>
            <a:chOff x="4300870" y="1472219"/>
            <a:chExt cx="368810" cy="46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D5B4C1-99EA-41FD-969B-4ECB137D8FC1}"/>
                </a:ext>
              </a:extLst>
            </p:cNvPr>
            <p:cNvSpPr/>
            <p:nvPr/>
          </p:nvSpPr>
          <p:spPr>
            <a:xfrm>
              <a:off x="4300870" y="1472219"/>
              <a:ext cx="368810" cy="469703"/>
            </a:xfrm>
            <a:custGeom>
              <a:avLst/>
              <a:gdLst>
                <a:gd name="connsiteX0" fmla="*/ 0 w 467832"/>
                <a:gd name="connsiteY0" fmla="*/ 0 h 590107"/>
                <a:gd name="connsiteX1" fmla="*/ 467832 w 467832"/>
                <a:gd name="connsiteY1" fmla="*/ 0 h 590107"/>
                <a:gd name="connsiteX2" fmla="*/ 467832 w 467832"/>
                <a:gd name="connsiteY2" fmla="*/ 590107 h 590107"/>
                <a:gd name="connsiteX3" fmla="*/ 0 w 467832"/>
                <a:gd name="connsiteY3" fmla="*/ 590107 h 590107"/>
                <a:gd name="connsiteX4" fmla="*/ 0 w 467832"/>
                <a:gd name="connsiteY4" fmla="*/ 0 h 590107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5707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75171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60068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832" h="595814">
                  <a:moveTo>
                    <a:pt x="0" y="5707"/>
                  </a:moveTo>
                  <a:cubicBezTo>
                    <a:pt x="102145" y="4982"/>
                    <a:pt x="200760" y="725"/>
                    <a:pt x="302905" y="0"/>
                  </a:cubicBezTo>
                  <a:lnTo>
                    <a:pt x="467832" y="160068"/>
                  </a:lnTo>
                  <a:lnTo>
                    <a:pt x="467832" y="595814"/>
                  </a:lnTo>
                  <a:lnTo>
                    <a:pt x="0" y="595814"/>
                  </a:lnTo>
                  <a:lnTo>
                    <a:pt x="0" y="5707"/>
                  </a:lnTo>
                  <a:close/>
                </a:path>
              </a:pathLst>
            </a:custGeom>
            <a:solidFill>
              <a:srgbClr val="007F7F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600" dirty="0"/>
                <a:t>Reference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9BC8160-B572-4EDB-9CBF-36C556330F75}"/>
                </a:ext>
              </a:extLst>
            </p:cNvPr>
            <p:cNvSpPr/>
            <p:nvPr/>
          </p:nvSpPr>
          <p:spPr>
            <a:xfrm>
              <a:off x="4545027" y="1480943"/>
              <a:ext cx="114496" cy="114496"/>
            </a:xfrm>
            <a:prstGeom prst="triangle">
              <a:avLst>
                <a:gd name="adj" fmla="val 0"/>
              </a:avLst>
            </a:prstGeom>
            <a:solidFill>
              <a:srgbClr val="329898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Connector 34">
            <a:extLst>
              <a:ext uri="{FF2B5EF4-FFF2-40B4-BE49-F238E27FC236}">
                <a16:creationId xmlns:a16="http://schemas.microsoft.com/office/drawing/2014/main" id="{6A20EFFD-F433-498B-B942-1276D957F87A}"/>
              </a:ext>
            </a:extLst>
          </p:cNvPr>
          <p:cNvCxnSpPr>
            <a:cxnSpLocks/>
            <a:stCxn id="14" idx="3"/>
            <a:endCxn id="19" idx="2"/>
          </p:cNvCxnSpPr>
          <p:nvPr/>
        </p:nvCxnSpPr>
        <p:spPr>
          <a:xfrm rot="16200000" flipH="1">
            <a:off x="2969798" y="2803378"/>
            <a:ext cx="469723" cy="315495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4">
            <a:extLst>
              <a:ext uri="{FF2B5EF4-FFF2-40B4-BE49-F238E27FC236}">
                <a16:creationId xmlns:a16="http://schemas.microsoft.com/office/drawing/2014/main" id="{C3E86306-EDFA-45D1-8F40-E5C35EBD6D1B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 rot="16200000" flipH="1">
            <a:off x="3599913" y="3587721"/>
            <a:ext cx="469723" cy="315495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4">
            <a:extLst>
              <a:ext uri="{FF2B5EF4-FFF2-40B4-BE49-F238E27FC236}">
                <a16:creationId xmlns:a16="http://schemas.microsoft.com/office/drawing/2014/main" id="{9EB77FE5-E7ED-454F-8F3B-AD1F594A2A97}"/>
              </a:ext>
            </a:extLst>
          </p:cNvPr>
          <p:cNvCxnSpPr>
            <a:cxnSpLocks/>
            <a:stCxn id="55" idx="3"/>
            <a:endCxn id="74" idx="0"/>
          </p:cNvCxnSpPr>
          <p:nvPr/>
        </p:nvCxnSpPr>
        <p:spPr>
          <a:xfrm>
            <a:off x="6720521" y="2953653"/>
            <a:ext cx="71214" cy="207983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4E3577BC-F473-408C-AEE5-24C74DD53E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5038" y="3151405"/>
            <a:ext cx="552450" cy="342900"/>
          </a:xfrm>
          <a:prstGeom prst="rect">
            <a:avLst/>
          </a:prstGeom>
        </p:spPr>
      </p:pic>
      <p:cxnSp>
        <p:nvCxnSpPr>
          <p:cNvPr id="81" name="Straight Connector 34">
            <a:extLst>
              <a:ext uri="{FF2B5EF4-FFF2-40B4-BE49-F238E27FC236}">
                <a16:creationId xmlns:a16="http://schemas.microsoft.com/office/drawing/2014/main" id="{E7D7D707-D800-4177-A62A-9F7BEC01BC02}"/>
              </a:ext>
            </a:extLst>
          </p:cNvPr>
          <p:cNvCxnSpPr>
            <a:cxnSpLocks/>
          </p:cNvCxnSpPr>
          <p:nvPr/>
        </p:nvCxnSpPr>
        <p:spPr>
          <a:xfrm>
            <a:off x="5983314" y="2441826"/>
            <a:ext cx="1209675" cy="754161"/>
          </a:xfrm>
          <a:prstGeom prst="bentConnector3">
            <a:avLst>
              <a:gd name="adj1" fmla="val 0"/>
            </a:avLst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67660A41-0792-433C-9D39-C21EACB86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35" y="3161636"/>
            <a:ext cx="304800" cy="1524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DDABFF35-BE19-4E97-8A65-E0A4B2614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5221" y="3625269"/>
            <a:ext cx="495300" cy="1905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BDDC2E7-0DF3-4679-B0C6-7656720C9E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85038" y="3853592"/>
            <a:ext cx="533400" cy="3429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A1E97220-A400-44F0-93A1-A7A7669B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335" y="3861699"/>
            <a:ext cx="304800" cy="152400"/>
          </a:xfrm>
          <a:prstGeom prst="rect">
            <a:avLst/>
          </a:prstGeom>
        </p:spPr>
      </p:pic>
      <p:cxnSp>
        <p:nvCxnSpPr>
          <p:cNvPr id="101" name="Straight Connector 34">
            <a:extLst>
              <a:ext uri="{FF2B5EF4-FFF2-40B4-BE49-F238E27FC236}">
                <a16:creationId xmlns:a16="http://schemas.microsoft.com/office/drawing/2014/main" id="{633763F7-525C-44F3-9123-2EA3CF521357}"/>
              </a:ext>
            </a:extLst>
          </p:cNvPr>
          <p:cNvCxnSpPr>
            <a:cxnSpLocks/>
            <a:stCxn id="92" idx="3"/>
            <a:endCxn id="100" idx="0"/>
          </p:cNvCxnSpPr>
          <p:nvPr/>
        </p:nvCxnSpPr>
        <p:spPr>
          <a:xfrm>
            <a:off x="6720521" y="3720519"/>
            <a:ext cx="71214" cy="141180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5633093-2849-4CF6-A447-02DE9114C71C}"/>
              </a:ext>
            </a:extLst>
          </p:cNvPr>
          <p:cNvSpPr/>
          <p:nvPr/>
        </p:nvSpPr>
        <p:spPr>
          <a:xfrm>
            <a:off x="5021584" y="681970"/>
            <a:ext cx="3010837" cy="386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Every Property or Method Call</a:t>
            </a:r>
          </a:p>
        </p:txBody>
      </p:sp>
    </p:spTree>
    <p:extLst>
      <p:ext uri="{BB962C8B-B14F-4D97-AF65-F5344CB8AC3E}">
        <p14:creationId xmlns:p14="http://schemas.microsoft.com/office/powerpoint/2010/main" val="422710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106EA97-BE01-4AFC-8E1B-BB3E23B2AD4E}"/>
              </a:ext>
            </a:extLst>
          </p:cNvPr>
          <p:cNvSpPr/>
          <p:nvPr/>
        </p:nvSpPr>
        <p:spPr>
          <a:xfrm>
            <a:off x="1956021" y="3555733"/>
            <a:ext cx="8164244" cy="766866"/>
          </a:xfrm>
          <a:prstGeom prst="rect">
            <a:avLst/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597E4A0-9EDC-46DC-B301-AE5CF2C5EC98}"/>
              </a:ext>
            </a:extLst>
          </p:cNvPr>
          <p:cNvSpPr/>
          <p:nvPr/>
        </p:nvSpPr>
        <p:spPr>
          <a:xfrm>
            <a:off x="1956021" y="2024503"/>
            <a:ext cx="8164244" cy="766866"/>
          </a:xfrm>
          <a:prstGeom prst="rect">
            <a:avLst/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5F55BCA-F98F-4D38-9D56-D38A88F0B25B}"/>
              </a:ext>
            </a:extLst>
          </p:cNvPr>
          <p:cNvSpPr/>
          <p:nvPr/>
        </p:nvSpPr>
        <p:spPr>
          <a:xfrm>
            <a:off x="1956021" y="2792118"/>
            <a:ext cx="8164244" cy="766866"/>
          </a:xfrm>
          <a:prstGeom prst="rect">
            <a:avLst/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DBAA73-48B0-4DE4-85AC-8C4A914C6015}"/>
              </a:ext>
            </a:extLst>
          </p:cNvPr>
          <p:cNvSpPr/>
          <p:nvPr/>
        </p:nvSpPr>
        <p:spPr>
          <a:xfrm>
            <a:off x="1956021" y="1201947"/>
            <a:ext cx="8164244" cy="824358"/>
          </a:xfrm>
          <a:prstGeom prst="rect">
            <a:avLst/>
          </a:prstGeom>
          <a:solidFill>
            <a:schemeClr val="bg1"/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0D3D790-BE96-4B9A-92FA-09B594EE8911}"/>
              </a:ext>
            </a:extLst>
          </p:cNvPr>
          <p:cNvSpPr/>
          <p:nvPr/>
        </p:nvSpPr>
        <p:spPr>
          <a:xfrm>
            <a:off x="2089112" y="681970"/>
            <a:ext cx="3373762" cy="3558337"/>
          </a:xfrm>
          <a:prstGeom prst="rect">
            <a:avLst/>
          </a:prstGeom>
          <a:solidFill>
            <a:schemeClr val="bg1">
              <a:lumMod val="95000"/>
              <a:alpha val="30000"/>
            </a:schemeClr>
          </a:solidFill>
          <a:ln w="63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8DEC5D7-26C1-4CE5-A87F-3CDB316C3D68}"/>
              </a:ext>
            </a:extLst>
          </p:cNvPr>
          <p:cNvGrpSpPr/>
          <p:nvPr/>
        </p:nvGrpSpPr>
        <p:grpSpPr>
          <a:xfrm>
            <a:off x="5142665" y="3940038"/>
            <a:ext cx="2286000" cy="3086"/>
            <a:chOff x="4978596" y="2198813"/>
            <a:chExt cx="1382261" cy="3086"/>
          </a:xfrm>
        </p:grpSpPr>
        <p:cxnSp>
          <p:nvCxnSpPr>
            <p:cNvPr id="91" name="Straight Connector 34">
              <a:extLst>
                <a:ext uri="{FF2B5EF4-FFF2-40B4-BE49-F238E27FC236}">
                  <a16:creationId xmlns:a16="http://schemas.microsoft.com/office/drawing/2014/main" id="{821647D3-AC5E-4BBC-9C03-2E3B808AF3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8596" y="2198813"/>
              <a:ext cx="1382261" cy="3086"/>
            </a:xfrm>
            <a:prstGeom prst="straightConnector1">
              <a:avLst/>
            </a:prstGeom>
            <a:ln w="38100" cmpd="sng">
              <a:solidFill>
                <a:srgbClr val="007F7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34">
              <a:extLst>
                <a:ext uri="{FF2B5EF4-FFF2-40B4-BE49-F238E27FC236}">
                  <a16:creationId xmlns:a16="http://schemas.microsoft.com/office/drawing/2014/main" id="{D3D7C0C7-1D28-47AC-8580-18BEECB6F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8596" y="2198813"/>
              <a:ext cx="1382261" cy="3086"/>
            </a:xfrm>
            <a:prstGeom prst="straightConnector1">
              <a:avLst/>
            </a:prstGeom>
            <a:ln w="19050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4C0F8AD-99B2-4015-8336-987BD3A740B9}"/>
              </a:ext>
            </a:extLst>
          </p:cNvPr>
          <p:cNvGrpSpPr/>
          <p:nvPr/>
        </p:nvGrpSpPr>
        <p:grpSpPr>
          <a:xfrm>
            <a:off x="6644476" y="2396467"/>
            <a:ext cx="1828800" cy="3086"/>
            <a:chOff x="4978596" y="2198813"/>
            <a:chExt cx="1411106" cy="3086"/>
          </a:xfrm>
        </p:grpSpPr>
        <p:cxnSp>
          <p:nvCxnSpPr>
            <p:cNvPr id="182" name="Straight Connector 34">
              <a:extLst>
                <a:ext uri="{FF2B5EF4-FFF2-40B4-BE49-F238E27FC236}">
                  <a16:creationId xmlns:a16="http://schemas.microsoft.com/office/drawing/2014/main" id="{6AE9FCDF-8E0F-4088-B7AA-43E821CA7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8596" y="2198813"/>
              <a:ext cx="1382261" cy="3086"/>
            </a:xfrm>
            <a:prstGeom prst="straightConnector1">
              <a:avLst/>
            </a:prstGeom>
            <a:ln w="38100" cmpd="sng">
              <a:solidFill>
                <a:srgbClr val="007F7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34">
              <a:extLst>
                <a:ext uri="{FF2B5EF4-FFF2-40B4-BE49-F238E27FC236}">
                  <a16:creationId xmlns:a16="http://schemas.microsoft.com/office/drawing/2014/main" id="{461E0377-F7DD-4F78-95AE-1B893102B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7441" y="2198813"/>
              <a:ext cx="1382261" cy="3086"/>
            </a:xfrm>
            <a:prstGeom prst="straightConnector1">
              <a:avLst/>
            </a:prstGeom>
            <a:ln w="19050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A639636-72E1-4650-82AF-680681D7EBA4}"/>
              </a:ext>
            </a:extLst>
          </p:cNvPr>
          <p:cNvGrpSpPr/>
          <p:nvPr/>
        </p:nvGrpSpPr>
        <p:grpSpPr>
          <a:xfrm>
            <a:off x="6183299" y="1633461"/>
            <a:ext cx="2333707" cy="3086"/>
            <a:chOff x="4978596" y="2198813"/>
            <a:chExt cx="1411106" cy="3086"/>
          </a:xfrm>
        </p:grpSpPr>
        <p:cxnSp>
          <p:nvCxnSpPr>
            <p:cNvPr id="73" name="Straight Connector 34">
              <a:extLst>
                <a:ext uri="{FF2B5EF4-FFF2-40B4-BE49-F238E27FC236}">
                  <a16:creationId xmlns:a16="http://schemas.microsoft.com/office/drawing/2014/main" id="{FE12D7F6-2F87-44AA-AAA7-88C1C24EA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8596" y="2198813"/>
              <a:ext cx="1382261" cy="3086"/>
            </a:xfrm>
            <a:prstGeom prst="straightConnector1">
              <a:avLst/>
            </a:prstGeom>
            <a:ln w="38100" cmpd="sng">
              <a:solidFill>
                <a:srgbClr val="007F7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34">
              <a:extLst>
                <a:ext uri="{FF2B5EF4-FFF2-40B4-BE49-F238E27FC236}">
                  <a16:creationId xmlns:a16="http://schemas.microsoft.com/office/drawing/2014/main" id="{9428054F-2032-4727-821B-79680D13A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7441" y="2198813"/>
              <a:ext cx="1382261" cy="3086"/>
            </a:xfrm>
            <a:prstGeom prst="straightConnector1">
              <a:avLst/>
            </a:prstGeom>
            <a:ln w="19050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1510FE2-A014-4B99-B9C1-403BD284CEBC}"/>
              </a:ext>
            </a:extLst>
          </p:cNvPr>
          <p:cNvGrpSpPr/>
          <p:nvPr/>
        </p:nvGrpSpPr>
        <p:grpSpPr>
          <a:xfrm>
            <a:off x="4972918" y="1647181"/>
            <a:ext cx="914400" cy="3086"/>
            <a:chOff x="6373441" y="2198813"/>
            <a:chExt cx="1382261" cy="3086"/>
          </a:xfrm>
        </p:grpSpPr>
        <p:cxnSp>
          <p:nvCxnSpPr>
            <p:cNvPr id="168" name="Straight Connector 34">
              <a:extLst>
                <a:ext uri="{FF2B5EF4-FFF2-40B4-BE49-F238E27FC236}">
                  <a16:creationId xmlns:a16="http://schemas.microsoft.com/office/drawing/2014/main" id="{6BE379F1-5529-4396-BB78-F8E7F1D82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3441" y="2198813"/>
              <a:ext cx="1382261" cy="3086"/>
            </a:xfrm>
            <a:prstGeom prst="straightConnector1">
              <a:avLst/>
            </a:prstGeom>
            <a:ln w="38100" cmpd="sng">
              <a:solidFill>
                <a:srgbClr val="007F7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34">
              <a:extLst>
                <a:ext uri="{FF2B5EF4-FFF2-40B4-BE49-F238E27FC236}">
                  <a16:creationId xmlns:a16="http://schemas.microsoft.com/office/drawing/2014/main" id="{D1610689-2CF6-4E62-9983-AB142FFE4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3441" y="2198813"/>
              <a:ext cx="1382261" cy="3086"/>
            </a:xfrm>
            <a:prstGeom prst="straightConnector1">
              <a:avLst/>
            </a:prstGeom>
            <a:ln w="19050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B027ACA-CE9F-4DF8-992C-523EE70C67DB}"/>
              </a:ext>
            </a:extLst>
          </p:cNvPr>
          <p:cNvGrpSpPr/>
          <p:nvPr/>
        </p:nvGrpSpPr>
        <p:grpSpPr>
          <a:xfrm>
            <a:off x="4972918" y="2410564"/>
            <a:ext cx="1382261" cy="3086"/>
            <a:chOff x="6373441" y="2198813"/>
            <a:chExt cx="1382261" cy="3086"/>
          </a:xfrm>
        </p:grpSpPr>
        <p:cxnSp>
          <p:nvCxnSpPr>
            <p:cNvPr id="126" name="Straight Connector 34">
              <a:extLst>
                <a:ext uri="{FF2B5EF4-FFF2-40B4-BE49-F238E27FC236}">
                  <a16:creationId xmlns:a16="http://schemas.microsoft.com/office/drawing/2014/main" id="{84450C28-16CD-4AA0-A83C-7276F3734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3441" y="2198813"/>
              <a:ext cx="1382261" cy="3086"/>
            </a:xfrm>
            <a:prstGeom prst="straightConnector1">
              <a:avLst/>
            </a:prstGeom>
            <a:ln w="38100" cmpd="sng">
              <a:solidFill>
                <a:srgbClr val="007F7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34">
              <a:extLst>
                <a:ext uri="{FF2B5EF4-FFF2-40B4-BE49-F238E27FC236}">
                  <a16:creationId xmlns:a16="http://schemas.microsoft.com/office/drawing/2014/main" id="{CE4AC1CD-A269-42B7-AA9A-5D4530EA7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3441" y="2198813"/>
              <a:ext cx="1382261" cy="3086"/>
            </a:xfrm>
            <a:prstGeom prst="straightConnector1">
              <a:avLst/>
            </a:prstGeom>
            <a:ln w="19050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E65FF17-E1CC-4FF7-A144-A6EB789BA443}"/>
              </a:ext>
            </a:extLst>
          </p:cNvPr>
          <p:cNvGrpSpPr/>
          <p:nvPr/>
        </p:nvGrpSpPr>
        <p:grpSpPr>
          <a:xfrm>
            <a:off x="5048768" y="3212745"/>
            <a:ext cx="3429000" cy="3086"/>
            <a:chOff x="6373441" y="2198813"/>
            <a:chExt cx="1382261" cy="3086"/>
          </a:xfrm>
        </p:grpSpPr>
        <p:cxnSp>
          <p:nvCxnSpPr>
            <p:cNvPr id="109" name="Straight Connector 34">
              <a:extLst>
                <a:ext uri="{FF2B5EF4-FFF2-40B4-BE49-F238E27FC236}">
                  <a16:creationId xmlns:a16="http://schemas.microsoft.com/office/drawing/2014/main" id="{FA4E42D0-B032-40D5-A070-6132B45129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3441" y="2198813"/>
              <a:ext cx="1382261" cy="3086"/>
            </a:xfrm>
            <a:prstGeom prst="straightConnector1">
              <a:avLst/>
            </a:prstGeom>
            <a:ln w="38100" cmpd="sng">
              <a:solidFill>
                <a:srgbClr val="007F7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34">
              <a:extLst>
                <a:ext uri="{FF2B5EF4-FFF2-40B4-BE49-F238E27FC236}">
                  <a16:creationId xmlns:a16="http://schemas.microsoft.com/office/drawing/2014/main" id="{48D488F8-B042-4044-9561-D401BACF6E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3441" y="2198813"/>
              <a:ext cx="1382261" cy="3086"/>
            </a:xfrm>
            <a:prstGeom prst="straightConnector1">
              <a:avLst/>
            </a:prstGeom>
            <a:ln w="19050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34">
            <a:extLst>
              <a:ext uri="{FF2B5EF4-FFF2-40B4-BE49-F238E27FC236}">
                <a16:creationId xmlns:a16="http://schemas.microsoft.com/office/drawing/2014/main" id="{603ADC6A-7E66-4B78-981C-E4F4C237602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45518" y="3938093"/>
            <a:ext cx="2400229" cy="0"/>
          </a:xfrm>
          <a:prstGeom prst="straightConnector1">
            <a:avLst/>
          </a:prstGeom>
          <a:ln w="12700" cmpd="sng">
            <a:solidFill>
              <a:srgbClr val="00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AAA37A9-57CA-4D0B-8003-825A1381F4CE}"/>
              </a:ext>
            </a:extLst>
          </p:cNvPr>
          <p:cNvGrpSpPr/>
          <p:nvPr/>
        </p:nvGrpSpPr>
        <p:grpSpPr>
          <a:xfrm>
            <a:off x="7889241" y="3936996"/>
            <a:ext cx="685800" cy="3086"/>
            <a:chOff x="4978596" y="2198813"/>
            <a:chExt cx="1382261" cy="3086"/>
          </a:xfrm>
        </p:grpSpPr>
        <p:cxnSp>
          <p:nvCxnSpPr>
            <p:cNvPr id="78" name="Straight Connector 34">
              <a:extLst>
                <a:ext uri="{FF2B5EF4-FFF2-40B4-BE49-F238E27FC236}">
                  <a16:creationId xmlns:a16="http://schemas.microsoft.com/office/drawing/2014/main" id="{2EBAE627-6502-4775-AC5B-8CD392B2CE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8596" y="2198813"/>
              <a:ext cx="1382261" cy="3086"/>
            </a:xfrm>
            <a:prstGeom prst="straightConnector1">
              <a:avLst/>
            </a:prstGeom>
            <a:ln w="38100" cmpd="sng">
              <a:solidFill>
                <a:srgbClr val="007F7F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34">
              <a:extLst>
                <a:ext uri="{FF2B5EF4-FFF2-40B4-BE49-F238E27FC236}">
                  <a16:creationId xmlns:a16="http://schemas.microsoft.com/office/drawing/2014/main" id="{6CDBDEA8-B39F-47F4-8474-1AF5A6308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8596" y="2198813"/>
              <a:ext cx="1382261" cy="3086"/>
            </a:xfrm>
            <a:prstGeom prst="straightConnector1">
              <a:avLst/>
            </a:prstGeom>
            <a:ln w="19050" cmpd="sng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9AB9CF-9C01-43C5-A16E-F2B751ACF0B2}"/>
              </a:ext>
            </a:extLst>
          </p:cNvPr>
          <p:cNvGrpSpPr/>
          <p:nvPr/>
        </p:nvGrpSpPr>
        <p:grpSpPr>
          <a:xfrm>
            <a:off x="5538320" y="1102936"/>
            <a:ext cx="838986" cy="838986"/>
            <a:chOff x="2102177" y="1102936"/>
            <a:chExt cx="838986" cy="838986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CFA7FB83-674E-43B2-9966-3351C16F5608}"/>
                </a:ext>
              </a:extLst>
            </p:cNvPr>
            <p:cNvSpPr/>
            <p:nvPr/>
          </p:nvSpPr>
          <p:spPr>
            <a:xfrm>
              <a:off x="2102177" y="1102936"/>
              <a:ext cx="838986" cy="838986"/>
            </a:xfrm>
            <a:prstGeom prst="cube">
              <a:avLst/>
            </a:prstGeom>
            <a:solidFill>
              <a:srgbClr val="007F7F"/>
            </a:solidFill>
            <a:ln>
              <a:solidFill>
                <a:srgbClr val="00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C50D50-CF3F-493A-9190-A025F06C98BE}"/>
                </a:ext>
              </a:extLst>
            </p:cNvPr>
            <p:cNvSpPr/>
            <p:nvPr/>
          </p:nvSpPr>
          <p:spPr>
            <a:xfrm>
              <a:off x="2143446" y="1339702"/>
              <a:ext cx="547577" cy="54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F42E6E-291C-43CF-81AB-B229340ADA21}"/>
                </a:ext>
              </a:extLst>
            </p:cNvPr>
            <p:cNvSpPr/>
            <p:nvPr/>
          </p:nvSpPr>
          <p:spPr>
            <a:xfrm>
              <a:off x="2143445" y="1339702"/>
              <a:ext cx="547577" cy="184590"/>
            </a:xfrm>
            <a:prstGeom prst="rect">
              <a:avLst/>
            </a:prstGeom>
            <a:solidFill>
              <a:srgbClr val="00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GENERIC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2A13FA-5853-4140-9F0C-2361039F9C54}"/>
              </a:ext>
            </a:extLst>
          </p:cNvPr>
          <p:cNvGrpSpPr/>
          <p:nvPr/>
        </p:nvGrpSpPr>
        <p:grpSpPr>
          <a:xfrm>
            <a:off x="6168435" y="1887279"/>
            <a:ext cx="838986" cy="838986"/>
            <a:chOff x="2102177" y="1102936"/>
            <a:chExt cx="838986" cy="838986"/>
          </a:xfrm>
        </p:grpSpPr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03BD82BB-5D18-4AA8-B897-E7EEEBB03C55}"/>
                </a:ext>
              </a:extLst>
            </p:cNvPr>
            <p:cNvSpPr/>
            <p:nvPr/>
          </p:nvSpPr>
          <p:spPr>
            <a:xfrm>
              <a:off x="2102177" y="1102936"/>
              <a:ext cx="838986" cy="838986"/>
            </a:xfrm>
            <a:prstGeom prst="cube">
              <a:avLst/>
            </a:prstGeom>
            <a:solidFill>
              <a:srgbClr val="007F7F"/>
            </a:solidFill>
            <a:ln>
              <a:solidFill>
                <a:srgbClr val="00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2D0AE8-D0A8-49F7-A95D-8DA9F0FAACED}"/>
                </a:ext>
              </a:extLst>
            </p:cNvPr>
            <p:cNvSpPr/>
            <p:nvPr/>
          </p:nvSpPr>
          <p:spPr>
            <a:xfrm>
              <a:off x="2143446" y="1339702"/>
              <a:ext cx="547577" cy="54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EE09B3-51F3-4BD1-B686-F2CE1ABFC559}"/>
                </a:ext>
              </a:extLst>
            </p:cNvPr>
            <p:cNvSpPr/>
            <p:nvPr/>
          </p:nvSpPr>
          <p:spPr>
            <a:xfrm>
              <a:off x="2143445" y="1339702"/>
              <a:ext cx="547577" cy="184590"/>
            </a:xfrm>
            <a:prstGeom prst="rect">
              <a:avLst/>
            </a:prstGeom>
            <a:solidFill>
              <a:srgbClr val="00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GOBJECT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00718D-2C05-4B65-BE79-5BF3260BC2E9}"/>
              </a:ext>
            </a:extLst>
          </p:cNvPr>
          <p:cNvGrpSpPr/>
          <p:nvPr/>
        </p:nvGrpSpPr>
        <p:grpSpPr>
          <a:xfrm>
            <a:off x="6798550" y="2671622"/>
            <a:ext cx="838986" cy="838986"/>
            <a:chOff x="2102177" y="1102936"/>
            <a:chExt cx="838986" cy="838986"/>
          </a:xfrm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D786B0A-2371-4DDB-A23E-2EBF6CCB1DF2}"/>
                </a:ext>
              </a:extLst>
            </p:cNvPr>
            <p:cNvSpPr/>
            <p:nvPr/>
          </p:nvSpPr>
          <p:spPr>
            <a:xfrm>
              <a:off x="2102177" y="1102936"/>
              <a:ext cx="838986" cy="838986"/>
            </a:xfrm>
            <a:prstGeom prst="cube">
              <a:avLst/>
            </a:prstGeom>
            <a:solidFill>
              <a:srgbClr val="007F7F"/>
            </a:solidFill>
            <a:ln>
              <a:solidFill>
                <a:srgbClr val="00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A9EBAB-B66D-44E6-889A-C9D17859F4EA}"/>
                </a:ext>
              </a:extLst>
            </p:cNvPr>
            <p:cNvSpPr/>
            <p:nvPr/>
          </p:nvSpPr>
          <p:spPr>
            <a:xfrm>
              <a:off x="2143446" y="1339702"/>
              <a:ext cx="547577" cy="54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983155-CC6E-4BCE-AC20-B028D7854A99}"/>
                </a:ext>
              </a:extLst>
            </p:cNvPr>
            <p:cNvSpPr/>
            <p:nvPr/>
          </p:nvSpPr>
          <p:spPr>
            <a:xfrm>
              <a:off x="2143445" y="1339702"/>
              <a:ext cx="547577" cy="184590"/>
            </a:xfrm>
            <a:prstGeom prst="rect">
              <a:avLst/>
            </a:prstGeom>
            <a:solidFill>
              <a:srgbClr val="00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CONTRL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CE6C7B-2303-4251-A49C-E9DDCE5425A3}"/>
              </a:ext>
            </a:extLst>
          </p:cNvPr>
          <p:cNvGrpSpPr/>
          <p:nvPr/>
        </p:nvGrpSpPr>
        <p:grpSpPr>
          <a:xfrm>
            <a:off x="7428665" y="3455965"/>
            <a:ext cx="838986" cy="838986"/>
            <a:chOff x="2102177" y="1102936"/>
            <a:chExt cx="838986" cy="838986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C7815708-34CF-433C-97EC-149C703BD066}"/>
                </a:ext>
              </a:extLst>
            </p:cNvPr>
            <p:cNvSpPr/>
            <p:nvPr/>
          </p:nvSpPr>
          <p:spPr>
            <a:xfrm>
              <a:off x="2102177" y="1102936"/>
              <a:ext cx="838986" cy="838986"/>
            </a:xfrm>
            <a:prstGeom prst="cube">
              <a:avLst/>
            </a:prstGeom>
            <a:solidFill>
              <a:srgbClr val="007F7F"/>
            </a:solidFill>
            <a:ln>
              <a:solidFill>
                <a:srgbClr val="00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3BD8C4-DE52-4333-9259-D2DA375E1000}"/>
                </a:ext>
              </a:extLst>
            </p:cNvPr>
            <p:cNvSpPr/>
            <p:nvPr/>
          </p:nvSpPr>
          <p:spPr>
            <a:xfrm>
              <a:off x="2143446" y="1339702"/>
              <a:ext cx="547577" cy="54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F1EC78-4F20-456E-ADB6-1AC6605085A2}"/>
                </a:ext>
              </a:extLst>
            </p:cNvPr>
            <p:cNvSpPr/>
            <p:nvPr/>
          </p:nvSpPr>
          <p:spPr>
            <a:xfrm>
              <a:off x="2143445" y="1339702"/>
              <a:ext cx="547577" cy="184590"/>
            </a:xfrm>
            <a:prstGeom prst="rect">
              <a:avLst/>
            </a:prstGeom>
            <a:solidFill>
              <a:srgbClr val="00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STRING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E4687F1-1153-4F0D-9AA4-32F7F8C38D3B}"/>
              </a:ext>
            </a:extLst>
          </p:cNvPr>
          <p:cNvGrpSpPr/>
          <p:nvPr/>
        </p:nvGrpSpPr>
        <p:grpSpPr>
          <a:xfrm>
            <a:off x="2696258" y="1339701"/>
            <a:ext cx="547578" cy="547577"/>
            <a:chOff x="3047347" y="1285059"/>
            <a:chExt cx="547578" cy="5475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39A6925-2B61-4112-9503-88111DC11DF4}"/>
                </a:ext>
              </a:extLst>
            </p:cNvPr>
            <p:cNvSpPr/>
            <p:nvPr/>
          </p:nvSpPr>
          <p:spPr>
            <a:xfrm>
              <a:off x="3047348" y="1285059"/>
              <a:ext cx="547577" cy="5475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Load</a:t>
              </a:r>
            </a:p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Reference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466B682-8D28-4ACE-BE64-359D70388C61}"/>
                </a:ext>
              </a:extLst>
            </p:cNvPr>
            <p:cNvSpPr/>
            <p:nvPr/>
          </p:nvSpPr>
          <p:spPr>
            <a:xfrm>
              <a:off x="3047347" y="1285059"/>
              <a:ext cx="547577" cy="184590"/>
            </a:xfrm>
            <a:prstGeom prst="rect">
              <a:avLst/>
            </a:prstGeom>
            <a:solidFill>
              <a:srgbClr val="007F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</a:rPr>
                <a:t>GENERIC</a:t>
              </a: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C10DA996-573D-402A-8B82-8728A4D0E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955" y="2137632"/>
            <a:ext cx="609600" cy="190500"/>
          </a:xfrm>
          <a:prstGeom prst="rect">
            <a:avLst/>
          </a:prstGeom>
        </p:spPr>
      </p:pic>
      <p:cxnSp>
        <p:nvCxnSpPr>
          <p:cNvPr id="43" name="Straight Connector 34">
            <a:extLst>
              <a:ext uri="{FF2B5EF4-FFF2-40B4-BE49-F238E27FC236}">
                <a16:creationId xmlns:a16="http://schemas.microsoft.com/office/drawing/2014/main" id="{F11E7521-3DF4-4B8A-888C-E4431ABB8DC6}"/>
              </a:ext>
            </a:extLst>
          </p:cNvPr>
          <p:cNvCxnSpPr>
            <a:cxnSpLocks/>
            <a:stCxn id="37" idx="3"/>
            <a:endCxn id="118" idx="0"/>
          </p:cNvCxnSpPr>
          <p:nvPr/>
        </p:nvCxnSpPr>
        <p:spPr>
          <a:xfrm>
            <a:off x="3736555" y="2232882"/>
            <a:ext cx="152400" cy="133783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019719AD-96DE-41B7-BF05-6ECCDFC04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619" y="2333818"/>
            <a:ext cx="666750" cy="3429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A7144AE-9A75-43BF-B884-F159E20D5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1376" y="2815108"/>
            <a:ext cx="581025" cy="190500"/>
          </a:xfrm>
          <a:prstGeom prst="rect">
            <a:avLst/>
          </a:prstGeom>
        </p:spPr>
      </p:pic>
      <p:cxnSp>
        <p:nvCxnSpPr>
          <p:cNvPr id="56" name="Straight Connector 34">
            <a:extLst>
              <a:ext uri="{FF2B5EF4-FFF2-40B4-BE49-F238E27FC236}">
                <a16:creationId xmlns:a16="http://schemas.microsoft.com/office/drawing/2014/main" id="{C21C382B-4322-45C1-840A-20426CCEE074}"/>
              </a:ext>
            </a:extLst>
          </p:cNvPr>
          <p:cNvCxnSpPr>
            <a:cxnSpLocks/>
            <a:stCxn id="4" idx="3"/>
          </p:cNvCxnSpPr>
          <p:nvPr/>
        </p:nvCxnSpPr>
        <p:spPr>
          <a:xfrm rot="16200000" flipH="1">
            <a:off x="5868058" y="1926804"/>
            <a:ext cx="285259" cy="315494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2996C4-A4A7-4134-A7F4-609B3BBADC7C}"/>
              </a:ext>
            </a:extLst>
          </p:cNvPr>
          <p:cNvGrpSpPr/>
          <p:nvPr/>
        </p:nvGrpSpPr>
        <p:grpSpPr>
          <a:xfrm>
            <a:off x="2219240" y="3716453"/>
            <a:ext cx="325904" cy="415060"/>
            <a:chOff x="4300870" y="1472219"/>
            <a:chExt cx="368810" cy="46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DD5B4C1-99EA-41FD-969B-4ECB137D8FC1}"/>
                </a:ext>
              </a:extLst>
            </p:cNvPr>
            <p:cNvSpPr/>
            <p:nvPr/>
          </p:nvSpPr>
          <p:spPr>
            <a:xfrm>
              <a:off x="4300870" y="1472219"/>
              <a:ext cx="368810" cy="469703"/>
            </a:xfrm>
            <a:custGeom>
              <a:avLst/>
              <a:gdLst>
                <a:gd name="connsiteX0" fmla="*/ 0 w 467832"/>
                <a:gd name="connsiteY0" fmla="*/ 0 h 590107"/>
                <a:gd name="connsiteX1" fmla="*/ 467832 w 467832"/>
                <a:gd name="connsiteY1" fmla="*/ 0 h 590107"/>
                <a:gd name="connsiteX2" fmla="*/ 467832 w 467832"/>
                <a:gd name="connsiteY2" fmla="*/ 590107 h 590107"/>
                <a:gd name="connsiteX3" fmla="*/ 0 w 467832"/>
                <a:gd name="connsiteY3" fmla="*/ 590107 h 590107"/>
                <a:gd name="connsiteX4" fmla="*/ 0 w 467832"/>
                <a:gd name="connsiteY4" fmla="*/ 0 h 590107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5707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75171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60068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832" h="595814">
                  <a:moveTo>
                    <a:pt x="0" y="5707"/>
                  </a:moveTo>
                  <a:cubicBezTo>
                    <a:pt x="102145" y="4982"/>
                    <a:pt x="200760" y="725"/>
                    <a:pt x="302905" y="0"/>
                  </a:cubicBezTo>
                  <a:lnTo>
                    <a:pt x="467832" y="160068"/>
                  </a:lnTo>
                  <a:lnTo>
                    <a:pt x="467832" y="595814"/>
                  </a:lnTo>
                  <a:lnTo>
                    <a:pt x="0" y="595814"/>
                  </a:lnTo>
                  <a:lnTo>
                    <a:pt x="0" y="5707"/>
                  </a:lnTo>
                  <a:close/>
                </a:path>
              </a:pathLst>
            </a:custGeom>
            <a:solidFill>
              <a:srgbClr val="007F7F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600" dirty="0"/>
                <a:t>Reference</a:t>
              </a:r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E9BC8160-B572-4EDB-9CBF-36C556330F75}"/>
                </a:ext>
              </a:extLst>
            </p:cNvPr>
            <p:cNvSpPr/>
            <p:nvPr/>
          </p:nvSpPr>
          <p:spPr>
            <a:xfrm>
              <a:off x="4545027" y="1480943"/>
              <a:ext cx="114496" cy="114496"/>
            </a:xfrm>
            <a:prstGeom prst="triangle">
              <a:avLst>
                <a:gd name="adj" fmla="val 0"/>
              </a:avLst>
            </a:prstGeom>
            <a:solidFill>
              <a:srgbClr val="329898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Connector 34">
            <a:extLst>
              <a:ext uri="{FF2B5EF4-FFF2-40B4-BE49-F238E27FC236}">
                <a16:creationId xmlns:a16="http://schemas.microsoft.com/office/drawing/2014/main" id="{6A20EFFD-F433-498B-B942-1276D957F87A}"/>
              </a:ext>
            </a:extLst>
          </p:cNvPr>
          <p:cNvCxnSpPr>
            <a:cxnSpLocks/>
            <a:stCxn id="14" idx="3"/>
          </p:cNvCxnSpPr>
          <p:nvPr/>
        </p:nvCxnSpPr>
        <p:spPr>
          <a:xfrm rot="16200000" flipH="1">
            <a:off x="6495676" y="2713644"/>
            <a:ext cx="304357" cy="329598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34">
            <a:extLst>
              <a:ext uri="{FF2B5EF4-FFF2-40B4-BE49-F238E27FC236}">
                <a16:creationId xmlns:a16="http://schemas.microsoft.com/office/drawing/2014/main" id="{C3E86306-EDFA-45D1-8F40-E5C35EBD6D1B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7120331" y="3503446"/>
            <a:ext cx="298048" cy="312371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34">
            <a:extLst>
              <a:ext uri="{FF2B5EF4-FFF2-40B4-BE49-F238E27FC236}">
                <a16:creationId xmlns:a16="http://schemas.microsoft.com/office/drawing/2014/main" id="{9EB77FE5-E7ED-454F-8F3B-AD1F594A2A97}"/>
              </a:ext>
            </a:extLst>
          </p:cNvPr>
          <p:cNvCxnSpPr>
            <a:cxnSpLocks/>
            <a:stCxn id="55" idx="3"/>
            <a:endCxn id="53" idx="0"/>
          </p:cNvCxnSpPr>
          <p:nvPr/>
        </p:nvCxnSpPr>
        <p:spPr>
          <a:xfrm>
            <a:off x="3142401" y="2910358"/>
            <a:ext cx="101435" cy="251326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4E3577BC-F473-408C-AEE5-24C74DD53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619" y="3148882"/>
            <a:ext cx="552450" cy="3429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BDDC2E7-0DF3-4679-B0C6-7656720C9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7619" y="3878799"/>
            <a:ext cx="533400" cy="342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5EB624-31B4-48E6-BDBB-55FB57240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682" y="1540294"/>
            <a:ext cx="723900" cy="171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6F982A-9B02-4BD9-8BD3-1F3F6048E5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6244" y="1379934"/>
            <a:ext cx="581025" cy="19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82B359-72B3-4E2C-B82B-B8257A1BC3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747" y="3852368"/>
            <a:ext cx="723900" cy="171450"/>
          </a:xfrm>
          <a:prstGeom prst="rect">
            <a:avLst/>
          </a:prstGeom>
        </p:spPr>
      </p:pic>
      <p:cxnSp>
        <p:nvCxnSpPr>
          <p:cNvPr id="54" name="Straight Connector 34">
            <a:extLst>
              <a:ext uri="{FF2B5EF4-FFF2-40B4-BE49-F238E27FC236}">
                <a16:creationId xmlns:a16="http://schemas.microsoft.com/office/drawing/2014/main" id="{86526DB9-5CFC-460F-BD88-6B9376A3530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113582" y="1626019"/>
            <a:ext cx="164037" cy="0"/>
          </a:xfrm>
          <a:prstGeom prst="straightConnector1">
            <a:avLst/>
          </a:prstGeom>
          <a:ln w="12700" cmpd="sng">
            <a:solidFill>
              <a:srgbClr val="00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2693B330-C437-4941-A28E-8B394E5B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682" y="3125013"/>
            <a:ext cx="723900" cy="17145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46F6138-7DA5-48B5-AEAD-AB60D2D2CD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682" y="3846509"/>
            <a:ext cx="723900" cy="171450"/>
          </a:xfrm>
          <a:prstGeom prst="rect">
            <a:avLst/>
          </a:prstGeom>
        </p:spPr>
      </p:pic>
      <p:cxnSp>
        <p:nvCxnSpPr>
          <p:cNvPr id="83" name="Straight Connector 34">
            <a:extLst>
              <a:ext uri="{FF2B5EF4-FFF2-40B4-BE49-F238E27FC236}">
                <a16:creationId xmlns:a16="http://schemas.microsoft.com/office/drawing/2014/main" id="{200A483F-287F-47FF-91CB-39C73EAD139D}"/>
              </a:ext>
            </a:extLst>
          </p:cNvPr>
          <p:cNvCxnSpPr>
            <a:cxnSpLocks/>
          </p:cNvCxnSpPr>
          <p:nvPr/>
        </p:nvCxnSpPr>
        <p:spPr>
          <a:xfrm>
            <a:off x="9113582" y="3203041"/>
            <a:ext cx="164037" cy="0"/>
          </a:xfrm>
          <a:prstGeom prst="straightConnector1">
            <a:avLst/>
          </a:prstGeom>
          <a:ln w="12700" cmpd="sng">
            <a:solidFill>
              <a:srgbClr val="00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34">
            <a:extLst>
              <a:ext uri="{FF2B5EF4-FFF2-40B4-BE49-F238E27FC236}">
                <a16:creationId xmlns:a16="http://schemas.microsoft.com/office/drawing/2014/main" id="{B58E4B57-1190-4551-BBEF-81C22ED6D98D}"/>
              </a:ext>
            </a:extLst>
          </p:cNvPr>
          <p:cNvCxnSpPr>
            <a:cxnSpLocks/>
          </p:cNvCxnSpPr>
          <p:nvPr/>
        </p:nvCxnSpPr>
        <p:spPr>
          <a:xfrm>
            <a:off x="9113582" y="3940082"/>
            <a:ext cx="164037" cy="0"/>
          </a:xfrm>
          <a:prstGeom prst="straightConnector1">
            <a:avLst/>
          </a:prstGeom>
          <a:ln w="12700" cmpd="sng">
            <a:solidFill>
              <a:srgbClr val="00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359F652-C8F0-4D32-9758-0E997A4FA1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91436" y="3161684"/>
            <a:ext cx="304800" cy="104775"/>
          </a:xfrm>
          <a:prstGeom prst="rect">
            <a:avLst/>
          </a:prstGeom>
        </p:spPr>
      </p:pic>
      <p:cxnSp>
        <p:nvCxnSpPr>
          <p:cNvPr id="97" name="Straight Connector 34">
            <a:extLst>
              <a:ext uri="{FF2B5EF4-FFF2-40B4-BE49-F238E27FC236}">
                <a16:creationId xmlns:a16="http://schemas.microsoft.com/office/drawing/2014/main" id="{A8B626DD-DF6A-4C74-8D5F-6A5951D92AD6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V="1">
            <a:off x="2964452" y="3214072"/>
            <a:ext cx="126985" cy="722924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>
            <a:extLst>
              <a:ext uri="{FF2B5EF4-FFF2-40B4-BE49-F238E27FC236}">
                <a16:creationId xmlns:a16="http://schemas.microsoft.com/office/drawing/2014/main" id="{771901C2-DF95-4488-A26A-8F35F268D8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747" y="3125874"/>
            <a:ext cx="723900" cy="171450"/>
          </a:xfrm>
          <a:prstGeom prst="rect">
            <a:avLst/>
          </a:prstGeom>
        </p:spPr>
      </p:pic>
      <p:cxnSp>
        <p:nvCxnSpPr>
          <p:cNvPr id="103" name="Straight Connector 34">
            <a:extLst>
              <a:ext uri="{FF2B5EF4-FFF2-40B4-BE49-F238E27FC236}">
                <a16:creationId xmlns:a16="http://schemas.microsoft.com/office/drawing/2014/main" id="{A07622E2-E49D-4175-8647-5B494764380A}"/>
              </a:ext>
            </a:extLst>
          </p:cNvPr>
          <p:cNvCxnSpPr>
            <a:cxnSpLocks/>
            <a:stCxn id="53" idx="3"/>
            <a:endCxn id="102" idx="1"/>
          </p:cNvCxnSpPr>
          <p:nvPr/>
        </p:nvCxnSpPr>
        <p:spPr>
          <a:xfrm flipV="1">
            <a:off x="3396236" y="3211599"/>
            <a:ext cx="1249511" cy="2473"/>
          </a:xfrm>
          <a:prstGeom prst="straightConnector1">
            <a:avLst/>
          </a:prstGeom>
          <a:ln w="12700" cmpd="sng">
            <a:solidFill>
              <a:srgbClr val="00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398ECF03-C53A-4005-B6DD-9A56BFF738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36555" y="2366665"/>
            <a:ext cx="304800" cy="104775"/>
          </a:xfrm>
          <a:prstGeom prst="rect">
            <a:avLst/>
          </a:prstGeom>
        </p:spPr>
      </p:pic>
      <p:cxnSp>
        <p:nvCxnSpPr>
          <p:cNvPr id="119" name="Straight Connector 34">
            <a:extLst>
              <a:ext uri="{FF2B5EF4-FFF2-40B4-BE49-F238E27FC236}">
                <a16:creationId xmlns:a16="http://schemas.microsoft.com/office/drawing/2014/main" id="{FB5B4B71-F018-4D4F-B886-6AD030CD5ECC}"/>
              </a:ext>
            </a:extLst>
          </p:cNvPr>
          <p:cNvCxnSpPr>
            <a:cxnSpLocks/>
            <a:stCxn id="118" idx="1"/>
          </p:cNvCxnSpPr>
          <p:nvPr/>
        </p:nvCxnSpPr>
        <p:spPr>
          <a:xfrm rot="10800000" flipV="1">
            <a:off x="3555787" y="2419052"/>
            <a:ext cx="180768" cy="791797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4" name="Picture 123">
            <a:extLst>
              <a:ext uri="{FF2B5EF4-FFF2-40B4-BE49-F238E27FC236}">
                <a16:creationId xmlns:a16="http://schemas.microsoft.com/office/drawing/2014/main" id="{09F192C3-AAEA-416B-92F5-C7E7108B2E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747" y="2333328"/>
            <a:ext cx="723900" cy="171450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93A687A4-C7AC-469E-B868-1D619E961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72049" y="1603639"/>
            <a:ext cx="304800" cy="104775"/>
          </a:xfrm>
          <a:prstGeom prst="rect">
            <a:avLst/>
          </a:prstGeom>
        </p:spPr>
      </p:pic>
      <p:cxnSp>
        <p:nvCxnSpPr>
          <p:cNvPr id="132" name="Straight Connector 34">
            <a:extLst>
              <a:ext uri="{FF2B5EF4-FFF2-40B4-BE49-F238E27FC236}">
                <a16:creationId xmlns:a16="http://schemas.microsoft.com/office/drawing/2014/main" id="{4691373B-15E0-40E6-B9FC-6750F2648849}"/>
              </a:ext>
            </a:extLst>
          </p:cNvPr>
          <p:cNvCxnSpPr>
            <a:cxnSpLocks/>
            <a:stCxn id="3" idx="3"/>
            <a:endCxn id="131" idx="0"/>
          </p:cNvCxnSpPr>
          <p:nvPr/>
        </p:nvCxnSpPr>
        <p:spPr>
          <a:xfrm>
            <a:off x="4337269" y="1475184"/>
            <a:ext cx="87180" cy="128455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34">
            <a:extLst>
              <a:ext uri="{FF2B5EF4-FFF2-40B4-BE49-F238E27FC236}">
                <a16:creationId xmlns:a16="http://schemas.microsoft.com/office/drawing/2014/main" id="{948ADF96-B499-449D-958A-8103E790F083}"/>
              </a:ext>
            </a:extLst>
          </p:cNvPr>
          <p:cNvCxnSpPr>
            <a:cxnSpLocks/>
            <a:stCxn id="131" idx="1"/>
          </p:cNvCxnSpPr>
          <p:nvPr/>
        </p:nvCxnSpPr>
        <p:spPr>
          <a:xfrm rot="10800000" flipV="1">
            <a:off x="4120727" y="1656027"/>
            <a:ext cx="151322" cy="771970"/>
          </a:xfrm>
          <a:prstGeom prst="bentConnector2">
            <a:avLst/>
          </a:prstGeom>
          <a:ln w="12700">
            <a:solidFill>
              <a:srgbClr val="00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34">
            <a:extLst>
              <a:ext uri="{FF2B5EF4-FFF2-40B4-BE49-F238E27FC236}">
                <a16:creationId xmlns:a16="http://schemas.microsoft.com/office/drawing/2014/main" id="{FEBEA4BD-3F3F-4529-B118-38E7B0BA52BA}"/>
              </a:ext>
            </a:extLst>
          </p:cNvPr>
          <p:cNvCxnSpPr>
            <a:cxnSpLocks/>
            <a:stCxn id="118" idx="3"/>
            <a:endCxn id="124" idx="1"/>
          </p:cNvCxnSpPr>
          <p:nvPr/>
        </p:nvCxnSpPr>
        <p:spPr>
          <a:xfrm>
            <a:off x="4041355" y="2419053"/>
            <a:ext cx="604392" cy="0"/>
          </a:xfrm>
          <a:prstGeom prst="straightConnector1">
            <a:avLst/>
          </a:prstGeom>
          <a:ln w="12700" cmpd="sng">
            <a:solidFill>
              <a:srgbClr val="00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Picture 169">
            <a:extLst>
              <a:ext uri="{FF2B5EF4-FFF2-40B4-BE49-F238E27FC236}">
                <a16:creationId xmlns:a16="http://schemas.microsoft.com/office/drawing/2014/main" id="{34A861D4-67D3-4C2C-9935-7F53915886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747" y="1569945"/>
            <a:ext cx="723900" cy="171450"/>
          </a:xfrm>
          <a:prstGeom prst="rect">
            <a:avLst/>
          </a:prstGeom>
        </p:spPr>
      </p:pic>
      <p:cxnSp>
        <p:nvCxnSpPr>
          <p:cNvPr id="171" name="Straight Connector 34">
            <a:extLst>
              <a:ext uri="{FF2B5EF4-FFF2-40B4-BE49-F238E27FC236}">
                <a16:creationId xmlns:a16="http://schemas.microsoft.com/office/drawing/2014/main" id="{247E120E-4294-4753-9F5D-7F1D30E507FB}"/>
              </a:ext>
            </a:extLst>
          </p:cNvPr>
          <p:cNvCxnSpPr>
            <a:cxnSpLocks/>
            <a:stCxn id="131" idx="3"/>
            <a:endCxn id="170" idx="1"/>
          </p:cNvCxnSpPr>
          <p:nvPr/>
        </p:nvCxnSpPr>
        <p:spPr>
          <a:xfrm flipV="1">
            <a:off x="4576849" y="1655670"/>
            <a:ext cx="68898" cy="357"/>
          </a:xfrm>
          <a:prstGeom prst="straightConnector1">
            <a:avLst/>
          </a:prstGeom>
          <a:ln w="12700" cmpd="sng">
            <a:solidFill>
              <a:srgbClr val="00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>
            <a:extLst>
              <a:ext uri="{FF2B5EF4-FFF2-40B4-BE49-F238E27FC236}">
                <a16:creationId xmlns:a16="http://schemas.microsoft.com/office/drawing/2014/main" id="{F760C01B-D200-418D-8BF8-BD56A2693F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4328" y="1571922"/>
            <a:ext cx="609600" cy="342900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FC4A13CE-4A47-4C6D-BAD3-767BB4D72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9682" y="2303300"/>
            <a:ext cx="723900" cy="171450"/>
          </a:xfrm>
          <a:prstGeom prst="rect">
            <a:avLst/>
          </a:prstGeom>
        </p:spPr>
      </p:pic>
      <p:cxnSp>
        <p:nvCxnSpPr>
          <p:cNvPr id="185" name="Straight Connector 34">
            <a:extLst>
              <a:ext uri="{FF2B5EF4-FFF2-40B4-BE49-F238E27FC236}">
                <a16:creationId xmlns:a16="http://schemas.microsoft.com/office/drawing/2014/main" id="{2B58213B-29B1-498D-8310-D1906D4F1917}"/>
              </a:ext>
            </a:extLst>
          </p:cNvPr>
          <p:cNvCxnSpPr>
            <a:cxnSpLocks/>
          </p:cNvCxnSpPr>
          <p:nvPr/>
        </p:nvCxnSpPr>
        <p:spPr>
          <a:xfrm>
            <a:off x="9113582" y="2396467"/>
            <a:ext cx="164037" cy="0"/>
          </a:xfrm>
          <a:prstGeom prst="straightConnector1">
            <a:avLst/>
          </a:prstGeom>
          <a:ln w="12700" cmpd="sng">
            <a:solidFill>
              <a:srgbClr val="00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B7B7D90-B9A0-4630-A62A-3BB36FC30249}"/>
              </a:ext>
            </a:extLst>
          </p:cNvPr>
          <p:cNvGrpSpPr/>
          <p:nvPr/>
        </p:nvGrpSpPr>
        <p:grpSpPr>
          <a:xfrm>
            <a:off x="5780521" y="1577661"/>
            <a:ext cx="325904" cy="415060"/>
            <a:chOff x="4300870" y="1472219"/>
            <a:chExt cx="368810" cy="46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Rectangle 27">
              <a:extLst>
                <a:ext uri="{FF2B5EF4-FFF2-40B4-BE49-F238E27FC236}">
                  <a16:creationId xmlns:a16="http://schemas.microsoft.com/office/drawing/2014/main" id="{E7BDDE6B-184C-4417-A833-3FA952A3D1FA}"/>
                </a:ext>
              </a:extLst>
            </p:cNvPr>
            <p:cNvSpPr/>
            <p:nvPr/>
          </p:nvSpPr>
          <p:spPr>
            <a:xfrm>
              <a:off x="4300870" y="1472219"/>
              <a:ext cx="368810" cy="469703"/>
            </a:xfrm>
            <a:custGeom>
              <a:avLst/>
              <a:gdLst>
                <a:gd name="connsiteX0" fmla="*/ 0 w 467832"/>
                <a:gd name="connsiteY0" fmla="*/ 0 h 590107"/>
                <a:gd name="connsiteX1" fmla="*/ 467832 w 467832"/>
                <a:gd name="connsiteY1" fmla="*/ 0 h 590107"/>
                <a:gd name="connsiteX2" fmla="*/ 467832 w 467832"/>
                <a:gd name="connsiteY2" fmla="*/ 590107 h 590107"/>
                <a:gd name="connsiteX3" fmla="*/ 0 w 467832"/>
                <a:gd name="connsiteY3" fmla="*/ 590107 h 590107"/>
                <a:gd name="connsiteX4" fmla="*/ 0 w 467832"/>
                <a:gd name="connsiteY4" fmla="*/ 0 h 590107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5707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75171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60068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832" h="595814">
                  <a:moveTo>
                    <a:pt x="0" y="5707"/>
                  </a:moveTo>
                  <a:cubicBezTo>
                    <a:pt x="102145" y="4982"/>
                    <a:pt x="200760" y="725"/>
                    <a:pt x="302905" y="0"/>
                  </a:cubicBezTo>
                  <a:lnTo>
                    <a:pt x="467832" y="160068"/>
                  </a:lnTo>
                  <a:lnTo>
                    <a:pt x="467832" y="595814"/>
                  </a:lnTo>
                  <a:lnTo>
                    <a:pt x="0" y="595814"/>
                  </a:lnTo>
                  <a:lnTo>
                    <a:pt x="0" y="5707"/>
                  </a:lnTo>
                  <a:close/>
                </a:path>
              </a:pathLst>
            </a:custGeom>
            <a:solidFill>
              <a:srgbClr val="007F7F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600" dirty="0"/>
                <a:t>Reference</a:t>
              </a:r>
            </a:p>
          </p:txBody>
        </p:sp>
        <p:sp>
          <p:nvSpPr>
            <p:cNvPr id="188" name="Isosceles Triangle 187">
              <a:extLst>
                <a:ext uri="{FF2B5EF4-FFF2-40B4-BE49-F238E27FC236}">
                  <a16:creationId xmlns:a16="http://schemas.microsoft.com/office/drawing/2014/main" id="{99872DA6-C662-483B-A31A-1C18454F63B3}"/>
                </a:ext>
              </a:extLst>
            </p:cNvPr>
            <p:cNvSpPr/>
            <p:nvPr/>
          </p:nvSpPr>
          <p:spPr>
            <a:xfrm>
              <a:off x="4545027" y="1480943"/>
              <a:ext cx="114496" cy="114496"/>
            </a:xfrm>
            <a:prstGeom prst="triangle">
              <a:avLst>
                <a:gd name="adj" fmla="val 0"/>
              </a:avLst>
            </a:prstGeom>
            <a:solidFill>
              <a:srgbClr val="329898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37B71C5-7601-42B2-8340-1F7CC44AFA13}"/>
              </a:ext>
            </a:extLst>
          </p:cNvPr>
          <p:cNvGrpSpPr/>
          <p:nvPr/>
        </p:nvGrpSpPr>
        <p:grpSpPr>
          <a:xfrm>
            <a:off x="6399506" y="2333623"/>
            <a:ext cx="325904" cy="415060"/>
            <a:chOff x="4300870" y="1472219"/>
            <a:chExt cx="368810" cy="46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7" name="Rectangle 27">
              <a:extLst>
                <a:ext uri="{FF2B5EF4-FFF2-40B4-BE49-F238E27FC236}">
                  <a16:creationId xmlns:a16="http://schemas.microsoft.com/office/drawing/2014/main" id="{249F0147-70C0-4C7E-B2C7-BE69031EF875}"/>
                </a:ext>
              </a:extLst>
            </p:cNvPr>
            <p:cNvSpPr/>
            <p:nvPr/>
          </p:nvSpPr>
          <p:spPr>
            <a:xfrm>
              <a:off x="4300870" y="1472219"/>
              <a:ext cx="368810" cy="469703"/>
            </a:xfrm>
            <a:custGeom>
              <a:avLst/>
              <a:gdLst>
                <a:gd name="connsiteX0" fmla="*/ 0 w 467832"/>
                <a:gd name="connsiteY0" fmla="*/ 0 h 590107"/>
                <a:gd name="connsiteX1" fmla="*/ 467832 w 467832"/>
                <a:gd name="connsiteY1" fmla="*/ 0 h 590107"/>
                <a:gd name="connsiteX2" fmla="*/ 467832 w 467832"/>
                <a:gd name="connsiteY2" fmla="*/ 590107 h 590107"/>
                <a:gd name="connsiteX3" fmla="*/ 0 w 467832"/>
                <a:gd name="connsiteY3" fmla="*/ 590107 h 590107"/>
                <a:gd name="connsiteX4" fmla="*/ 0 w 467832"/>
                <a:gd name="connsiteY4" fmla="*/ 0 h 590107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5707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75171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60068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832" h="595814">
                  <a:moveTo>
                    <a:pt x="0" y="5707"/>
                  </a:moveTo>
                  <a:cubicBezTo>
                    <a:pt x="102145" y="4982"/>
                    <a:pt x="200760" y="725"/>
                    <a:pt x="302905" y="0"/>
                  </a:cubicBezTo>
                  <a:lnTo>
                    <a:pt x="467832" y="160068"/>
                  </a:lnTo>
                  <a:lnTo>
                    <a:pt x="467832" y="595814"/>
                  </a:lnTo>
                  <a:lnTo>
                    <a:pt x="0" y="595814"/>
                  </a:lnTo>
                  <a:lnTo>
                    <a:pt x="0" y="5707"/>
                  </a:lnTo>
                  <a:close/>
                </a:path>
              </a:pathLst>
            </a:custGeom>
            <a:solidFill>
              <a:srgbClr val="007F7F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600" dirty="0"/>
                <a:t>Reference</a:t>
              </a: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8C68AE00-3779-4E65-92F7-763E3247C380}"/>
                </a:ext>
              </a:extLst>
            </p:cNvPr>
            <p:cNvSpPr/>
            <p:nvPr/>
          </p:nvSpPr>
          <p:spPr>
            <a:xfrm>
              <a:off x="4545027" y="1480943"/>
              <a:ext cx="114496" cy="114496"/>
            </a:xfrm>
            <a:prstGeom prst="triangle">
              <a:avLst>
                <a:gd name="adj" fmla="val 0"/>
              </a:avLst>
            </a:prstGeom>
            <a:solidFill>
              <a:srgbClr val="329898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0893EA4-4E29-4987-BF5D-AB00E8A9F509}"/>
              </a:ext>
            </a:extLst>
          </p:cNvPr>
          <p:cNvGrpSpPr/>
          <p:nvPr/>
        </p:nvGrpSpPr>
        <p:grpSpPr>
          <a:xfrm>
            <a:off x="7018704" y="3123251"/>
            <a:ext cx="325904" cy="415060"/>
            <a:chOff x="4300870" y="1472219"/>
            <a:chExt cx="368810" cy="46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0" name="Rectangle 27">
              <a:extLst>
                <a:ext uri="{FF2B5EF4-FFF2-40B4-BE49-F238E27FC236}">
                  <a16:creationId xmlns:a16="http://schemas.microsoft.com/office/drawing/2014/main" id="{52AA9E77-B4FF-480C-8498-5D17438A3A43}"/>
                </a:ext>
              </a:extLst>
            </p:cNvPr>
            <p:cNvSpPr/>
            <p:nvPr/>
          </p:nvSpPr>
          <p:spPr>
            <a:xfrm>
              <a:off x="4300870" y="1472219"/>
              <a:ext cx="368810" cy="469703"/>
            </a:xfrm>
            <a:custGeom>
              <a:avLst/>
              <a:gdLst>
                <a:gd name="connsiteX0" fmla="*/ 0 w 467832"/>
                <a:gd name="connsiteY0" fmla="*/ 0 h 590107"/>
                <a:gd name="connsiteX1" fmla="*/ 467832 w 467832"/>
                <a:gd name="connsiteY1" fmla="*/ 0 h 590107"/>
                <a:gd name="connsiteX2" fmla="*/ 467832 w 467832"/>
                <a:gd name="connsiteY2" fmla="*/ 590107 h 590107"/>
                <a:gd name="connsiteX3" fmla="*/ 0 w 467832"/>
                <a:gd name="connsiteY3" fmla="*/ 590107 h 590107"/>
                <a:gd name="connsiteX4" fmla="*/ 0 w 467832"/>
                <a:gd name="connsiteY4" fmla="*/ 0 h 590107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5707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75171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60068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832" h="595814">
                  <a:moveTo>
                    <a:pt x="0" y="5707"/>
                  </a:moveTo>
                  <a:cubicBezTo>
                    <a:pt x="102145" y="4982"/>
                    <a:pt x="200760" y="725"/>
                    <a:pt x="302905" y="0"/>
                  </a:cubicBezTo>
                  <a:lnTo>
                    <a:pt x="467832" y="160068"/>
                  </a:lnTo>
                  <a:lnTo>
                    <a:pt x="467832" y="595814"/>
                  </a:lnTo>
                  <a:lnTo>
                    <a:pt x="0" y="595814"/>
                  </a:lnTo>
                  <a:lnTo>
                    <a:pt x="0" y="5707"/>
                  </a:lnTo>
                  <a:close/>
                </a:path>
              </a:pathLst>
            </a:custGeom>
            <a:solidFill>
              <a:srgbClr val="007F7F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600" dirty="0"/>
                <a:t>Reference</a:t>
              </a:r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757A38C1-904A-4FA4-814C-3A8258A61129}"/>
                </a:ext>
              </a:extLst>
            </p:cNvPr>
            <p:cNvSpPr/>
            <p:nvPr/>
          </p:nvSpPr>
          <p:spPr>
            <a:xfrm>
              <a:off x="4545027" y="1480943"/>
              <a:ext cx="114496" cy="114496"/>
            </a:xfrm>
            <a:prstGeom prst="triangle">
              <a:avLst>
                <a:gd name="adj" fmla="val 0"/>
              </a:avLst>
            </a:prstGeom>
            <a:solidFill>
              <a:srgbClr val="329898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60BD34E-2CCD-47D5-978E-B9F759009957}"/>
              </a:ext>
            </a:extLst>
          </p:cNvPr>
          <p:cNvGrpSpPr/>
          <p:nvPr/>
        </p:nvGrpSpPr>
        <p:grpSpPr>
          <a:xfrm>
            <a:off x="7645717" y="3910298"/>
            <a:ext cx="325904" cy="415060"/>
            <a:chOff x="4300870" y="1472219"/>
            <a:chExt cx="368810" cy="46970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3" name="Rectangle 27">
              <a:extLst>
                <a:ext uri="{FF2B5EF4-FFF2-40B4-BE49-F238E27FC236}">
                  <a16:creationId xmlns:a16="http://schemas.microsoft.com/office/drawing/2014/main" id="{CD3C1B4E-18A4-439B-8A4F-B8FECD612116}"/>
                </a:ext>
              </a:extLst>
            </p:cNvPr>
            <p:cNvSpPr/>
            <p:nvPr/>
          </p:nvSpPr>
          <p:spPr>
            <a:xfrm>
              <a:off x="4300870" y="1472219"/>
              <a:ext cx="368810" cy="469703"/>
            </a:xfrm>
            <a:custGeom>
              <a:avLst/>
              <a:gdLst>
                <a:gd name="connsiteX0" fmla="*/ 0 w 467832"/>
                <a:gd name="connsiteY0" fmla="*/ 0 h 590107"/>
                <a:gd name="connsiteX1" fmla="*/ 467832 w 467832"/>
                <a:gd name="connsiteY1" fmla="*/ 0 h 590107"/>
                <a:gd name="connsiteX2" fmla="*/ 467832 w 467832"/>
                <a:gd name="connsiteY2" fmla="*/ 590107 h 590107"/>
                <a:gd name="connsiteX3" fmla="*/ 0 w 467832"/>
                <a:gd name="connsiteY3" fmla="*/ 590107 h 590107"/>
                <a:gd name="connsiteX4" fmla="*/ 0 w 467832"/>
                <a:gd name="connsiteY4" fmla="*/ 0 h 590107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5707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75171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  <a:gd name="connsiteX0" fmla="*/ 0 w 467832"/>
                <a:gd name="connsiteY0" fmla="*/ 5707 h 595814"/>
                <a:gd name="connsiteX1" fmla="*/ 302905 w 467832"/>
                <a:gd name="connsiteY1" fmla="*/ 0 h 595814"/>
                <a:gd name="connsiteX2" fmla="*/ 467832 w 467832"/>
                <a:gd name="connsiteY2" fmla="*/ 160068 h 595814"/>
                <a:gd name="connsiteX3" fmla="*/ 467832 w 467832"/>
                <a:gd name="connsiteY3" fmla="*/ 595814 h 595814"/>
                <a:gd name="connsiteX4" fmla="*/ 0 w 467832"/>
                <a:gd name="connsiteY4" fmla="*/ 595814 h 595814"/>
                <a:gd name="connsiteX5" fmla="*/ 0 w 467832"/>
                <a:gd name="connsiteY5" fmla="*/ 5707 h 59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832" h="595814">
                  <a:moveTo>
                    <a:pt x="0" y="5707"/>
                  </a:moveTo>
                  <a:cubicBezTo>
                    <a:pt x="102145" y="4982"/>
                    <a:pt x="200760" y="725"/>
                    <a:pt x="302905" y="0"/>
                  </a:cubicBezTo>
                  <a:lnTo>
                    <a:pt x="467832" y="160068"/>
                  </a:lnTo>
                  <a:lnTo>
                    <a:pt x="467832" y="595814"/>
                  </a:lnTo>
                  <a:lnTo>
                    <a:pt x="0" y="595814"/>
                  </a:lnTo>
                  <a:lnTo>
                    <a:pt x="0" y="5707"/>
                  </a:lnTo>
                  <a:close/>
                </a:path>
              </a:pathLst>
            </a:custGeom>
            <a:solidFill>
              <a:srgbClr val="007F7F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600" dirty="0"/>
                <a:t>Reference</a:t>
              </a:r>
            </a:p>
          </p:txBody>
        </p:sp>
        <p:sp>
          <p:nvSpPr>
            <p:cNvPr id="204" name="Isosceles Triangle 203">
              <a:extLst>
                <a:ext uri="{FF2B5EF4-FFF2-40B4-BE49-F238E27FC236}">
                  <a16:creationId xmlns:a16="http://schemas.microsoft.com/office/drawing/2014/main" id="{1DB4EABB-F395-4804-98EC-3424CE86288E}"/>
                </a:ext>
              </a:extLst>
            </p:cNvPr>
            <p:cNvSpPr/>
            <p:nvPr/>
          </p:nvSpPr>
          <p:spPr>
            <a:xfrm>
              <a:off x="4545027" y="1480943"/>
              <a:ext cx="114496" cy="114496"/>
            </a:xfrm>
            <a:prstGeom prst="triangle">
              <a:avLst>
                <a:gd name="adj" fmla="val 0"/>
              </a:avLst>
            </a:prstGeom>
            <a:solidFill>
              <a:srgbClr val="329898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47AE1BF1-6F60-45BF-B9F6-55C755DB8316}"/>
              </a:ext>
            </a:extLst>
          </p:cNvPr>
          <p:cNvSpPr/>
          <p:nvPr/>
        </p:nvSpPr>
        <p:spPr>
          <a:xfrm>
            <a:off x="2089111" y="681970"/>
            <a:ext cx="3373763" cy="386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Reference in Constructor</a:t>
            </a:r>
          </a:p>
        </p:txBody>
      </p:sp>
    </p:spTree>
    <p:extLst>
      <p:ext uri="{BB962C8B-B14F-4D97-AF65-F5344CB8AC3E}">
        <p14:creationId xmlns:p14="http://schemas.microsoft.com/office/powerpoint/2010/main" val="19747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Alldredge</dc:creator>
  <cp:lastModifiedBy>Quentin Alldredge</cp:lastModifiedBy>
  <cp:revision>9</cp:revision>
  <dcterms:created xsi:type="dcterms:W3CDTF">2020-06-04T01:57:18Z</dcterms:created>
  <dcterms:modified xsi:type="dcterms:W3CDTF">2020-06-04T03:29:26Z</dcterms:modified>
</cp:coreProperties>
</file>