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3E00"/>
    <a:srgbClr val="542800"/>
    <a:srgbClr val="FF891C"/>
    <a:srgbClr val="066990"/>
    <a:srgbClr val="6BA2F3"/>
    <a:srgbClr val="045474"/>
    <a:srgbClr val="5091F0"/>
    <a:srgbClr val="033F57"/>
    <a:srgbClr val="347FEE"/>
    <a:srgbClr val="022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>
        <p:scale>
          <a:sx n="100" d="100"/>
          <a:sy n="100" d="100"/>
        </p:scale>
        <p:origin x="354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7EB6-183A-2553-E48C-464004739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BF222-EFFA-126E-832E-6AE655E79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1961F-D0BE-A78B-C3AE-4E126A7E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5FA-0B28-4F43-87FC-5CA1A7E0CE9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392DE-BFDD-041E-34C1-DE12E75B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88914-69D9-EEE3-236D-61EA62D2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1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B428-75A4-D1DE-B20A-7F6BA283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079E4-A47D-219C-ADF8-1469B871D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C5D5D-AAE7-8A7A-285A-2B73435B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5FA-0B28-4F43-87FC-5CA1A7E0CE9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8F052-A510-40CC-52CB-1FCAD299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81D34-2A18-21E6-C14C-0A1DEEB5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9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329DA-CAE8-20E1-4A50-62EECD84F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F00F6-17EA-898C-913F-42D2F348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A1F95-C3D9-7CBB-4968-3B707ABC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5FA-0B28-4F43-87FC-5CA1A7E0CE9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3AA4-A169-D0CD-8FE8-2EA72188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FF503-8232-46A9-FD4D-B935C5ED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9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C821-3A35-5103-9802-6708E917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861B-311C-0B08-08DB-C21343771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E059D-5A55-A2CB-11B1-BAF582AF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5FA-0B28-4F43-87FC-5CA1A7E0CE9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58B3F-B7D5-021C-1F89-3679C1FA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63D72-9523-053B-1F44-C5F220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2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D1EB-C1DA-4BE9-D4F5-4C083450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91DD0-50F7-AB09-89D2-D3E427EB6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08730-F6E1-EEC6-8724-366432FF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5FA-0B28-4F43-87FC-5CA1A7E0CE9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0B15-17CB-25E1-E47B-960F0F4D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B5D03-4E78-DF7A-9ACC-050BA489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943B-9820-732C-07E2-C93CD8AA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818C-43E8-11A6-FDAB-B74AF9124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A986C-03B0-89ED-153F-02EA0040E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F4281-3D3B-92E4-E8D0-01E1FCC5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5FA-0B28-4F43-87FC-5CA1A7E0CE9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FD767-1A08-42D0-CA45-53950BD1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7686F-AE94-B248-C3CF-5705FEA2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C008-6EDE-3C65-242A-9EA3A4F5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47E4-09DB-F796-ECF1-D05A83AC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490DB-2BFC-4E1F-1D6A-63A3560D5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E5B1D-7AAB-88A6-A909-F8A5591D8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3799C-D1DC-A782-552D-5B1472A4C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49925-D22C-8D59-57BD-B1101BDF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5FA-0B28-4F43-87FC-5CA1A7E0CE9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36C81-0C1F-ECB0-006E-2470E595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D8535-2E01-9939-9DFA-C433BF90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0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5DB9-4D6C-79C4-67BD-7C69E10E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BC92D-05BE-AA39-DD56-2F58E965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5FA-0B28-4F43-87FC-5CA1A7E0CE9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39B78-EEDB-4064-C872-C5DF45BB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77751-CE47-68F9-C332-F3F94F67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6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21458-46DF-9281-2998-FB06A6FF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5FA-0B28-4F43-87FC-5CA1A7E0CE9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E5AF2-B921-B6E0-6D12-B7E74E7A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2FB74-BE6F-2997-18F1-9A964F7B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2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F047-9B67-E3F0-EBF8-83ADE11A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BAF-6B7D-B29B-732A-FE9D5DBC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91FA0-5671-F67B-3825-5100E4B31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59D3A-1DA3-EECF-F125-E166B78F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5FA-0B28-4F43-87FC-5CA1A7E0CE9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BCCEB-C8BA-0083-CE89-F7C0A2ED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AD387-F4F7-FC00-0FD2-5E73B4BC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8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54C3-6356-E3E0-22A8-4606CB1C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82D4C-D4F4-444C-8C83-26C9E7F64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D2E8D-34BA-05B6-EB39-EFF86F6A0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0482A-3D5E-F4F7-BED7-04E75D8F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5FA-0B28-4F43-87FC-5CA1A7E0CE9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E665D-5059-5C51-C378-9EF787F7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6DEF3-7878-6992-BB32-B6D2C7F1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9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04984-DC5D-CB16-5313-E34BCBC7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D6539-3E4E-704F-458F-4A945D0C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56145-FDAB-BAFB-B21F-F7E72D44B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22A5FA-0B28-4F43-87FC-5CA1A7E0CE9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7B8D6-304D-7293-941C-0A5D17D40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82729-5BD3-E96A-87A8-1A421C237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3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2E5CEAE-4B41-D50B-30B8-DA35FA224828}"/>
              </a:ext>
            </a:extLst>
          </p:cNvPr>
          <p:cNvGrpSpPr/>
          <p:nvPr/>
        </p:nvGrpSpPr>
        <p:grpSpPr>
          <a:xfrm>
            <a:off x="3872754" y="1109383"/>
            <a:ext cx="4446492" cy="4567518"/>
            <a:chOff x="3124201" y="1109383"/>
            <a:chExt cx="4446492" cy="4567518"/>
          </a:xfrm>
        </p:grpSpPr>
        <p:sp>
          <p:nvSpPr>
            <p:cNvPr id="2" name="Circle: Hollow 1">
              <a:extLst>
                <a:ext uri="{FF2B5EF4-FFF2-40B4-BE49-F238E27FC236}">
                  <a16:creationId xmlns:a16="http://schemas.microsoft.com/office/drawing/2014/main" id="{236D6A0D-E5BF-22F6-9A1C-B2A00099C419}"/>
                </a:ext>
              </a:extLst>
            </p:cNvPr>
            <p:cNvSpPr/>
            <p:nvPr/>
          </p:nvSpPr>
          <p:spPr>
            <a:xfrm>
              <a:off x="3532094" y="1591236"/>
              <a:ext cx="3603812" cy="3603812"/>
            </a:xfrm>
            <a:prstGeom prst="donut">
              <a:avLst>
                <a:gd name="adj" fmla="val 5568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ADB394C9-498B-1CB2-CC01-8861847A1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5459" y="2514601"/>
              <a:ext cx="1757082" cy="1757082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94752B-2700-9D9C-4F9A-B78DEBE5BBBD}"/>
                </a:ext>
              </a:extLst>
            </p:cNvPr>
            <p:cNvSpPr/>
            <p:nvPr/>
          </p:nvSpPr>
          <p:spPr>
            <a:xfrm>
              <a:off x="3124201" y="1907242"/>
              <a:ext cx="1219200" cy="1219200"/>
            </a:xfrm>
            <a:prstGeom prst="ellipse">
              <a:avLst/>
            </a:prstGeom>
            <a:solidFill>
              <a:srgbClr val="6BA2F3"/>
            </a:solidFill>
            <a:ln w="9525">
              <a:solidFill>
                <a:srgbClr val="06699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Find Answers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When you are stumped on your project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48AAA0-4EE5-E619-9B8A-2A8AF4FBEC6B}"/>
                </a:ext>
              </a:extLst>
            </p:cNvPr>
            <p:cNvSpPr/>
            <p:nvPr/>
          </p:nvSpPr>
          <p:spPr>
            <a:xfrm>
              <a:off x="4724400" y="1109383"/>
              <a:ext cx="1219200" cy="1219200"/>
            </a:xfrm>
            <a:prstGeom prst="ellipse">
              <a:avLst/>
            </a:prstGeom>
            <a:solidFill>
              <a:srgbClr val="0F54B9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Learn Something 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Step away from work for 5 min or 1 week</a:t>
              </a:r>
              <a:endParaRPr lang="en-US" sz="1100" i="1" dirty="0">
                <a:latin typeface="Mulish" pitchFamily="2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B8A86BA-5E04-3E3A-6EF3-AFC14B2ECC5D}"/>
                </a:ext>
              </a:extLst>
            </p:cNvPr>
            <p:cNvSpPr/>
            <p:nvPr/>
          </p:nvSpPr>
          <p:spPr>
            <a:xfrm>
              <a:off x="6351493" y="1907242"/>
              <a:ext cx="1219200" cy="1219200"/>
            </a:xfrm>
            <a:prstGeom prst="ellipse">
              <a:avLst/>
            </a:prstGeom>
            <a:solidFill>
              <a:srgbClr val="1160D5"/>
            </a:solidFill>
            <a:ln w="9525">
              <a:solidFill>
                <a:srgbClr val="01151D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Engage with Peers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Conferences and User Groups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196A130-D89E-7BDD-41A4-00B755D7ABE4}"/>
                </a:ext>
              </a:extLst>
            </p:cNvPr>
            <p:cNvSpPr/>
            <p:nvPr/>
          </p:nvSpPr>
          <p:spPr>
            <a:xfrm>
              <a:off x="3124201" y="3659843"/>
              <a:ext cx="1219200" cy="1219200"/>
            </a:xfrm>
            <a:prstGeom prst="ellipse">
              <a:avLst/>
            </a:prstGeom>
            <a:solidFill>
              <a:srgbClr val="5091F0"/>
            </a:solidFill>
            <a:ln w="9525">
              <a:solidFill>
                <a:srgbClr val="04547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Connect with Others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At any phase of learning or working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18CB05A-6B80-9A50-B31C-7F44B11E40E9}"/>
                </a:ext>
              </a:extLst>
            </p:cNvPr>
            <p:cNvSpPr/>
            <p:nvPr/>
          </p:nvSpPr>
          <p:spPr>
            <a:xfrm>
              <a:off x="4724400" y="4457701"/>
              <a:ext cx="1219200" cy="1219200"/>
            </a:xfrm>
            <a:prstGeom prst="ellipse">
              <a:avLst/>
            </a:prstGeom>
            <a:solidFill>
              <a:srgbClr val="347FEE"/>
            </a:solidFill>
            <a:ln w="9525">
              <a:solidFill>
                <a:srgbClr val="033F5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Get Code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Look for Libraries that you can drop into your project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CC1B23A-5AE2-F498-1530-FBED058F15CF}"/>
                </a:ext>
              </a:extLst>
            </p:cNvPr>
            <p:cNvSpPr/>
            <p:nvPr/>
          </p:nvSpPr>
          <p:spPr>
            <a:xfrm>
              <a:off x="6324599" y="3659843"/>
              <a:ext cx="1219200" cy="1219200"/>
            </a:xfrm>
            <a:prstGeom prst="ellipse">
              <a:avLst/>
            </a:prstGeom>
            <a:solidFill>
              <a:srgbClr val="186EEC"/>
            </a:solidFill>
            <a:ln w="9525">
              <a:solidFill>
                <a:srgbClr val="022A3A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Handle the Details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Finding help through Partners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994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B2141-404E-0787-9DDE-468D08A2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73DF78A-BAC3-17E9-F020-4C0F9F9AA3D4}"/>
              </a:ext>
            </a:extLst>
          </p:cNvPr>
          <p:cNvGrpSpPr/>
          <p:nvPr/>
        </p:nvGrpSpPr>
        <p:grpSpPr>
          <a:xfrm>
            <a:off x="6723532" y="1109383"/>
            <a:ext cx="4446492" cy="4567518"/>
            <a:chOff x="614083" y="1109383"/>
            <a:chExt cx="4446492" cy="4567518"/>
          </a:xfrm>
        </p:grpSpPr>
        <p:sp>
          <p:nvSpPr>
            <p:cNvPr id="2" name="Circle: Hollow 1">
              <a:extLst>
                <a:ext uri="{FF2B5EF4-FFF2-40B4-BE49-F238E27FC236}">
                  <a16:creationId xmlns:a16="http://schemas.microsoft.com/office/drawing/2014/main" id="{B92F5850-3BC0-C396-25D2-53E0F6364B3F}"/>
                </a:ext>
              </a:extLst>
            </p:cNvPr>
            <p:cNvSpPr/>
            <p:nvPr/>
          </p:nvSpPr>
          <p:spPr>
            <a:xfrm>
              <a:off x="1021976" y="1591236"/>
              <a:ext cx="3603812" cy="3603812"/>
            </a:xfrm>
            <a:prstGeom prst="donut">
              <a:avLst>
                <a:gd name="adj" fmla="val 5568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A88C74F-B94E-3A9F-C846-BC0C58AE5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45341" y="2514601"/>
              <a:ext cx="1757082" cy="1757082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A4CBED-E875-FFF3-91A3-A54658195FFD}"/>
                </a:ext>
              </a:extLst>
            </p:cNvPr>
            <p:cNvSpPr/>
            <p:nvPr/>
          </p:nvSpPr>
          <p:spPr>
            <a:xfrm>
              <a:off x="614083" y="1907242"/>
              <a:ext cx="1219200" cy="1219200"/>
            </a:xfrm>
            <a:prstGeom prst="ellipse">
              <a:avLst/>
            </a:prstGeom>
            <a:solidFill>
              <a:srgbClr val="6BA2F3"/>
            </a:solidFill>
            <a:ln w="9525">
              <a:solidFill>
                <a:srgbClr val="06699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Find Answers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When you are stumped on your project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C60D6C-F799-4F20-EEF4-2BCE6BE5B757}"/>
                </a:ext>
              </a:extLst>
            </p:cNvPr>
            <p:cNvSpPr/>
            <p:nvPr/>
          </p:nvSpPr>
          <p:spPr>
            <a:xfrm>
              <a:off x="2214282" y="1109383"/>
              <a:ext cx="1219200" cy="1219200"/>
            </a:xfrm>
            <a:prstGeom prst="ellipse">
              <a:avLst/>
            </a:prstGeom>
            <a:solidFill>
              <a:srgbClr val="0F54B9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Learn Something 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Step away from work for 5 min or 1 week</a:t>
              </a:r>
              <a:endParaRPr lang="en-US" sz="1100" i="1" dirty="0">
                <a:latin typeface="Mulish" pitchFamily="2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A6BAF7-4DEB-6C0B-CA6D-D4DEA8EF33BB}"/>
                </a:ext>
              </a:extLst>
            </p:cNvPr>
            <p:cNvSpPr/>
            <p:nvPr/>
          </p:nvSpPr>
          <p:spPr>
            <a:xfrm>
              <a:off x="3841375" y="1907242"/>
              <a:ext cx="1219200" cy="1219200"/>
            </a:xfrm>
            <a:prstGeom prst="ellipse">
              <a:avLst/>
            </a:prstGeom>
            <a:solidFill>
              <a:srgbClr val="FF891C"/>
            </a:solidFill>
            <a:ln w="9525">
              <a:solidFill>
                <a:srgbClr val="823E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Engage with Peers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Conferences and User Groups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B18FBF9-CFB7-340D-E8A8-A4096E060EEC}"/>
                </a:ext>
              </a:extLst>
            </p:cNvPr>
            <p:cNvSpPr/>
            <p:nvPr/>
          </p:nvSpPr>
          <p:spPr>
            <a:xfrm>
              <a:off x="614083" y="3659843"/>
              <a:ext cx="1219200" cy="1219200"/>
            </a:xfrm>
            <a:prstGeom prst="ellipse">
              <a:avLst/>
            </a:prstGeom>
            <a:solidFill>
              <a:srgbClr val="5091F0"/>
            </a:solidFill>
            <a:ln w="9525">
              <a:solidFill>
                <a:srgbClr val="04547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Connect with Others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At any phase of learning or working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296C65-A0E3-C17F-0867-71706A3F85C0}"/>
                </a:ext>
              </a:extLst>
            </p:cNvPr>
            <p:cNvSpPr/>
            <p:nvPr/>
          </p:nvSpPr>
          <p:spPr>
            <a:xfrm>
              <a:off x="2214282" y="4457701"/>
              <a:ext cx="1219200" cy="1219200"/>
            </a:xfrm>
            <a:prstGeom prst="ellipse">
              <a:avLst/>
            </a:prstGeom>
            <a:solidFill>
              <a:srgbClr val="347FEE"/>
            </a:solidFill>
            <a:ln w="9525">
              <a:solidFill>
                <a:srgbClr val="033F5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Get Code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Look for Libraries that you can drop into your project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064D47-B87C-0BDF-8435-723862781836}"/>
                </a:ext>
              </a:extLst>
            </p:cNvPr>
            <p:cNvSpPr/>
            <p:nvPr/>
          </p:nvSpPr>
          <p:spPr>
            <a:xfrm>
              <a:off x="3814481" y="3659843"/>
              <a:ext cx="1219200" cy="1219200"/>
            </a:xfrm>
            <a:prstGeom prst="ellipse">
              <a:avLst/>
            </a:prstGeom>
            <a:solidFill>
              <a:srgbClr val="186EEC"/>
            </a:solidFill>
            <a:ln w="9525">
              <a:solidFill>
                <a:srgbClr val="022A3A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Handle the Details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Finding help through Partners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05D144-514A-8D87-F750-934EA9821986}"/>
              </a:ext>
            </a:extLst>
          </p:cNvPr>
          <p:cNvGrpSpPr/>
          <p:nvPr/>
        </p:nvGrpSpPr>
        <p:grpSpPr>
          <a:xfrm>
            <a:off x="1021976" y="1109383"/>
            <a:ext cx="4446492" cy="4567518"/>
            <a:chOff x="6723532" y="1109383"/>
            <a:chExt cx="4446492" cy="4567518"/>
          </a:xfrm>
        </p:grpSpPr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F5F634C3-0EA0-789F-7366-F710A1A55B6C}"/>
                </a:ext>
              </a:extLst>
            </p:cNvPr>
            <p:cNvSpPr/>
            <p:nvPr/>
          </p:nvSpPr>
          <p:spPr>
            <a:xfrm>
              <a:off x="7131425" y="1591236"/>
              <a:ext cx="3603812" cy="3603812"/>
            </a:xfrm>
            <a:prstGeom prst="donut">
              <a:avLst>
                <a:gd name="adj" fmla="val 5568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A66CFC2-3776-1D7B-01E6-2A8561F65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4790" y="2514601"/>
              <a:ext cx="1757082" cy="175708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EC10B-7590-1932-2A88-5A0980921E2A}"/>
                </a:ext>
              </a:extLst>
            </p:cNvPr>
            <p:cNvSpPr/>
            <p:nvPr/>
          </p:nvSpPr>
          <p:spPr>
            <a:xfrm>
              <a:off x="6723532" y="1907242"/>
              <a:ext cx="1219200" cy="1219200"/>
            </a:xfrm>
            <a:prstGeom prst="ellipse">
              <a:avLst/>
            </a:prstGeom>
            <a:solidFill>
              <a:srgbClr val="6BA2F3"/>
            </a:solidFill>
            <a:ln w="9525">
              <a:solidFill>
                <a:srgbClr val="06699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Find Answers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When you are stumped on your project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97604FA-200C-E398-6AC1-3C387903239C}"/>
                </a:ext>
              </a:extLst>
            </p:cNvPr>
            <p:cNvSpPr/>
            <p:nvPr/>
          </p:nvSpPr>
          <p:spPr>
            <a:xfrm>
              <a:off x="8323731" y="1109383"/>
              <a:ext cx="1219200" cy="1219200"/>
            </a:xfrm>
            <a:prstGeom prst="ellipse">
              <a:avLst/>
            </a:prstGeom>
            <a:solidFill>
              <a:srgbClr val="FF891C"/>
            </a:solidFill>
            <a:ln w="9525">
              <a:solidFill>
                <a:srgbClr val="823E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Learn Something 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Step away from work for 5 min or 1 week</a:t>
              </a:r>
              <a:endParaRPr lang="en-US" sz="1100" i="1" dirty="0">
                <a:latin typeface="Mulish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2A01BD-B11F-A65A-80D1-50F885F22DEF}"/>
                </a:ext>
              </a:extLst>
            </p:cNvPr>
            <p:cNvSpPr/>
            <p:nvPr/>
          </p:nvSpPr>
          <p:spPr>
            <a:xfrm>
              <a:off x="9950824" y="1907242"/>
              <a:ext cx="1219200" cy="1219200"/>
            </a:xfrm>
            <a:prstGeom prst="ellipse">
              <a:avLst/>
            </a:prstGeom>
            <a:solidFill>
              <a:srgbClr val="1160D5"/>
            </a:solidFill>
            <a:ln w="9525">
              <a:solidFill>
                <a:srgbClr val="01151D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Engage with Peers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Conferences and User Groups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EC14F17-DBE1-110B-AFB0-3E2DD02ADB41}"/>
                </a:ext>
              </a:extLst>
            </p:cNvPr>
            <p:cNvSpPr/>
            <p:nvPr/>
          </p:nvSpPr>
          <p:spPr>
            <a:xfrm>
              <a:off x="6723532" y="3659843"/>
              <a:ext cx="1219200" cy="1219200"/>
            </a:xfrm>
            <a:prstGeom prst="ellipse">
              <a:avLst/>
            </a:prstGeom>
            <a:solidFill>
              <a:srgbClr val="5091F0"/>
            </a:solidFill>
            <a:ln w="9525">
              <a:solidFill>
                <a:srgbClr val="04547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Connect with Others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At any phase of learning or working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8976867-2CE5-63ED-2512-E5C8D848BE2C}"/>
                </a:ext>
              </a:extLst>
            </p:cNvPr>
            <p:cNvSpPr/>
            <p:nvPr/>
          </p:nvSpPr>
          <p:spPr>
            <a:xfrm>
              <a:off x="8323731" y="4457701"/>
              <a:ext cx="1219200" cy="1219200"/>
            </a:xfrm>
            <a:prstGeom prst="ellipse">
              <a:avLst/>
            </a:prstGeom>
            <a:solidFill>
              <a:srgbClr val="347FEE"/>
            </a:solidFill>
            <a:ln w="9525">
              <a:solidFill>
                <a:srgbClr val="033F5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Get Code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Look for Libraries that you can drop into your project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AFA9BB5-2C64-8518-0D6D-C84B80B332C3}"/>
                </a:ext>
              </a:extLst>
            </p:cNvPr>
            <p:cNvSpPr/>
            <p:nvPr/>
          </p:nvSpPr>
          <p:spPr>
            <a:xfrm>
              <a:off x="9923930" y="3659843"/>
              <a:ext cx="1219200" cy="1219200"/>
            </a:xfrm>
            <a:prstGeom prst="ellipse">
              <a:avLst/>
            </a:prstGeom>
            <a:solidFill>
              <a:srgbClr val="186EEC"/>
            </a:solidFill>
            <a:ln w="9525">
              <a:solidFill>
                <a:srgbClr val="022A3A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Handle the Details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Finding help through Partners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47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9A1EE-703E-41BC-06F4-FBA2147C0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B0C55CC-11A4-9DD1-CC39-1891D37D5188}"/>
              </a:ext>
            </a:extLst>
          </p:cNvPr>
          <p:cNvGrpSpPr/>
          <p:nvPr/>
        </p:nvGrpSpPr>
        <p:grpSpPr>
          <a:xfrm>
            <a:off x="6723532" y="1109383"/>
            <a:ext cx="4446492" cy="4567518"/>
            <a:chOff x="614083" y="1109383"/>
            <a:chExt cx="4446492" cy="4567518"/>
          </a:xfrm>
        </p:grpSpPr>
        <p:sp>
          <p:nvSpPr>
            <p:cNvPr id="2" name="Circle: Hollow 1">
              <a:extLst>
                <a:ext uri="{FF2B5EF4-FFF2-40B4-BE49-F238E27FC236}">
                  <a16:creationId xmlns:a16="http://schemas.microsoft.com/office/drawing/2014/main" id="{787A1667-2B8C-D900-9893-543A157241AD}"/>
                </a:ext>
              </a:extLst>
            </p:cNvPr>
            <p:cNvSpPr/>
            <p:nvPr/>
          </p:nvSpPr>
          <p:spPr>
            <a:xfrm>
              <a:off x="1021976" y="1591236"/>
              <a:ext cx="3603812" cy="3603812"/>
            </a:xfrm>
            <a:prstGeom prst="donut">
              <a:avLst>
                <a:gd name="adj" fmla="val 5568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FEB5003-F055-B1DD-B0AA-23DEAE14D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45341" y="2514601"/>
              <a:ext cx="1757082" cy="1757082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7E5872-74B4-1823-8A3D-EFDB35CC09BC}"/>
                </a:ext>
              </a:extLst>
            </p:cNvPr>
            <p:cNvSpPr/>
            <p:nvPr/>
          </p:nvSpPr>
          <p:spPr>
            <a:xfrm>
              <a:off x="614083" y="1907242"/>
              <a:ext cx="1219200" cy="1219200"/>
            </a:xfrm>
            <a:prstGeom prst="ellipse">
              <a:avLst/>
            </a:prstGeom>
            <a:solidFill>
              <a:srgbClr val="6BA2F3"/>
            </a:solidFill>
            <a:ln w="9525">
              <a:solidFill>
                <a:srgbClr val="06699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Find Answers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When you are stumped on your project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A04663-2C76-99CB-7CD7-5E511EF69B7C}"/>
                </a:ext>
              </a:extLst>
            </p:cNvPr>
            <p:cNvSpPr/>
            <p:nvPr/>
          </p:nvSpPr>
          <p:spPr>
            <a:xfrm>
              <a:off x="2214282" y="1109383"/>
              <a:ext cx="1219200" cy="1219200"/>
            </a:xfrm>
            <a:prstGeom prst="ellipse">
              <a:avLst/>
            </a:prstGeom>
            <a:solidFill>
              <a:srgbClr val="0F54B9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Learn Something 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Step away from work for 5 min or 1 week</a:t>
              </a:r>
              <a:endParaRPr lang="en-US" sz="1100" i="1" dirty="0">
                <a:latin typeface="Mulish" pitchFamily="2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0796D3-C49C-5B01-0C09-9C3F6FE3662A}"/>
                </a:ext>
              </a:extLst>
            </p:cNvPr>
            <p:cNvSpPr/>
            <p:nvPr/>
          </p:nvSpPr>
          <p:spPr>
            <a:xfrm>
              <a:off x="3841375" y="1907242"/>
              <a:ext cx="1219200" cy="1219200"/>
            </a:xfrm>
            <a:prstGeom prst="ellipse">
              <a:avLst/>
            </a:prstGeom>
            <a:solidFill>
              <a:srgbClr val="1160D5"/>
            </a:solidFill>
            <a:ln w="9525">
              <a:solidFill>
                <a:srgbClr val="01151D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Engage with Peers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Conferences and User Groups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A746CDA-2CC2-0513-C5D0-4F583946EFFF}"/>
                </a:ext>
              </a:extLst>
            </p:cNvPr>
            <p:cNvSpPr/>
            <p:nvPr/>
          </p:nvSpPr>
          <p:spPr>
            <a:xfrm>
              <a:off x="614083" y="3659843"/>
              <a:ext cx="1219200" cy="1219200"/>
            </a:xfrm>
            <a:prstGeom prst="ellipse">
              <a:avLst/>
            </a:prstGeom>
            <a:solidFill>
              <a:srgbClr val="5091F0"/>
            </a:solidFill>
            <a:ln w="9525">
              <a:solidFill>
                <a:srgbClr val="04547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Connect with Others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At any phase of learning or working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5B06334-D7D4-B039-B327-1CA780A9C455}"/>
                </a:ext>
              </a:extLst>
            </p:cNvPr>
            <p:cNvSpPr/>
            <p:nvPr/>
          </p:nvSpPr>
          <p:spPr>
            <a:xfrm>
              <a:off x="2214282" y="4457701"/>
              <a:ext cx="1219200" cy="1219200"/>
            </a:xfrm>
            <a:prstGeom prst="ellipse">
              <a:avLst/>
            </a:prstGeom>
            <a:solidFill>
              <a:srgbClr val="FF891C"/>
            </a:solidFill>
            <a:ln w="9525">
              <a:solidFill>
                <a:srgbClr val="823E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Get Code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Look for Libraries that you can drop into your project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A8E12FF-3F57-533A-CAC5-6236B75B1F62}"/>
                </a:ext>
              </a:extLst>
            </p:cNvPr>
            <p:cNvSpPr/>
            <p:nvPr/>
          </p:nvSpPr>
          <p:spPr>
            <a:xfrm>
              <a:off x="3814481" y="3659843"/>
              <a:ext cx="1219200" cy="1219200"/>
            </a:xfrm>
            <a:prstGeom prst="ellipse">
              <a:avLst/>
            </a:prstGeom>
            <a:solidFill>
              <a:srgbClr val="186EEC"/>
            </a:solidFill>
            <a:ln w="9525">
              <a:solidFill>
                <a:srgbClr val="022A3A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Handle the Details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Finding help through Partners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51D50E-1140-4980-C6C5-B091F5CD0635}"/>
              </a:ext>
            </a:extLst>
          </p:cNvPr>
          <p:cNvGrpSpPr/>
          <p:nvPr/>
        </p:nvGrpSpPr>
        <p:grpSpPr>
          <a:xfrm>
            <a:off x="1021976" y="1109383"/>
            <a:ext cx="4446492" cy="4567518"/>
            <a:chOff x="6723532" y="1109383"/>
            <a:chExt cx="4446492" cy="4567518"/>
          </a:xfrm>
        </p:grpSpPr>
        <p:sp>
          <p:nvSpPr>
            <p:cNvPr id="5" name="Circle: Hollow 4">
              <a:extLst>
                <a:ext uri="{FF2B5EF4-FFF2-40B4-BE49-F238E27FC236}">
                  <a16:creationId xmlns:a16="http://schemas.microsoft.com/office/drawing/2014/main" id="{C45772D9-E74C-ECD8-62A9-84E47767AFE3}"/>
                </a:ext>
              </a:extLst>
            </p:cNvPr>
            <p:cNvSpPr/>
            <p:nvPr/>
          </p:nvSpPr>
          <p:spPr>
            <a:xfrm>
              <a:off x="7131425" y="1591236"/>
              <a:ext cx="3603812" cy="3603812"/>
            </a:xfrm>
            <a:prstGeom prst="donut">
              <a:avLst>
                <a:gd name="adj" fmla="val 5568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B04F8C26-03D1-5143-8E57-5B405DE85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4790" y="2514601"/>
              <a:ext cx="1757082" cy="175708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7F18E9-A990-9024-D5AE-CF443B8077E8}"/>
                </a:ext>
              </a:extLst>
            </p:cNvPr>
            <p:cNvSpPr/>
            <p:nvPr/>
          </p:nvSpPr>
          <p:spPr>
            <a:xfrm>
              <a:off x="6723532" y="1907242"/>
              <a:ext cx="1219200" cy="1219200"/>
            </a:xfrm>
            <a:prstGeom prst="ellipse">
              <a:avLst/>
            </a:prstGeom>
            <a:solidFill>
              <a:srgbClr val="6BA2F3"/>
            </a:solidFill>
            <a:ln w="9525">
              <a:solidFill>
                <a:srgbClr val="06699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Find Answers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When you are stumped on your project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429042A-29AB-5ADE-BEDB-BA58A63BF95C}"/>
                </a:ext>
              </a:extLst>
            </p:cNvPr>
            <p:cNvSpPr/>
            <p:nvPr/>
          </p:nvSpPr>
          <p:spPr>
            <a:xfrm>
              <a:off x="8323731" y="1109383"/>
              <a:ext cx="1219200" cy="1219200"/>
            </a:xfrm>
            <a:prstGeom prst="ellipse">
              <a:avLst/>
            </a:prstGeom>
            <a:solidFill>
              <a:srgbClr val="0F54B9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Learn Something 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Step away from work for 5 min or 1 week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F970D9-ED2B-E32C-8002-52BDECFB9D0E}"/>
                </a:ext>
              </a:extLst>
            </p:cNvPr>
            <p:cNvSpPr/>
            <p:nvPr/>
          </p:nvSpPr>
          <p:spPr>
            <a:xfrm>
              <a:off x="9950824" y="1907242"/>
              <a:ext cx="1219200" cy="1219200"/>
            </a:xfrm>
            <a:prstGeom prst="ellipse">
              <a:avLst/>
            </a:prstGeom>
            <a:solidFill>
              <a:srgbClr val="1160D5"/>
            </a:solidFill>
            <a:ln w="9525">
              <a:solidFill>
                <a:srgbClr val="01151D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Engage with Peers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Conferences and User Groups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B699B2-7538-BD2E-4C88-75D384C097CE}"/>
                </a:ext>
              </a:extLst>
            </p:cNvPr>
            <p:cNvSpPr/>
            <p:nvPr/>
          </p:nvSpPr>
          <p:spPr>
            <a:xfrm>
              <a:off x="6723532" y="3659843"/>
              <a:ext cx="1219200" cy="1219200"/>
            </a:xfrm>
            <a:prstGeom prst="ellipse">
              <a:avLst/>
            </a:prstGeom>
            <a:solidFill>
              <a:srgbClr val="5091F0"/>
            </a:solidFill>
            <a:ln w="9525">
              <a:solidFill>
                <a:srgbClr val="04547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Connect with Others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At any phase of learning or working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F2B439-7C2D-B6B2-013C-E3B903E5F4D9}"/>
                </a:ext>
              </a:extLst>
            </p:cNvPr>
            <p:cNvSpPr/>
            <p:nvPr/>
          </p:nvSpPr>
          <p:spPr>
            <a:xfrm>
              <a:off x="8323731" y="4457701"/>
              <a:ext cx="1219200" cy="1219200"/>
            </a:xfrm>
            <a:prstGeom prst="ellipse">
              <a:avLst/>
            </a:prstGeom>
            <a:solidFill>
              <a:srgbClr val="347FEE"/>
            </a:solidFill>
            <a:ln w="9525">
              <a:solidFill>
                <a:srgbClr val="033F5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Get Code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Look for Libraries that you can drop into your project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25A0817-92E8-09A6-AAE9-48FDA264EB34}"/>
                </a:ext>
              </a:extLst>
            </p:cNvPr>
            <p:cNvSpPr/>
            <p:nvPr/>
          </p:nvSpPr>
          <p:spPr>
            <a:xfrm>
              <a:off x="9923930" y="3659843"/>
              <a:ext cx="1219200" cy="1219200"/>
            </a:xfrm>
            <a:prstGeom prst="ellipse">
              <a:avLst/>
            </a:prstGeom>
            <a:solidFill>
              <a:srgbClr val="FF891C"/>
            </a:solidFill>
            <a:ln w="9525">
              <a:solidFill>
                <a:srgbClr val="823E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Handle the Details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Finding help through Partners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776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248AA-B054-28F5-CD3D-AA6FFCEA7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AC68496-FF3B-8E93-BAD7-58D421FDB6F1}"/>
              </a:ext>
            </a:extLst>
          </p:cNvPr>
          <p:cNvGrpSpPr/>
          <p:nvPr/>
        </p:nvGrpSpPr>
        <p:grpSpPr>
          <a:xfrm>
            <a:off x="6723532" y="1109383"/>
            <a:ext cx="4446492" cy="4567518"/>
            <a:chOff x="1021984" y="1109383"/>
            <a:chExt cx="4446492" cy="4567518"/>
          </a:xfrm>
        </p:grpSpPr>
        <p:sp>
          <p:nvSpPr>
            <p:cNvPr id="2" name="Circle: Hollow 1">
              <a:extLst>
                <a:ext uri="{FF2B5EF4-FFF2-40B4-BE49-F238E27FC236}">
                  <a16:creationId xmlns:a16="http://schemas.microsoft.com/office/drawing/2014/main" id="{A1B93A77-3580-79C4-770B-839B48394CA1}"/>
                </a:ext>
              </a:extLst>
            </p:cNvPr>
            <p:cNvSpPr/>
            <p:nvPr/>
          </p:nvSpPr>
          <p:spPr>
            <a:xfrm>
              <a:off x="1429877" y="1591236"/>
              <a:ext cx="3603812" cy="3603812"/>
            </a:xfrm>
            <a:prstGeom prst="donut">
              <a:avLst>
                <a:gd name="adj" fmla="val 5568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4C838CEA-8597-6172-070C-34065C2FC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53242" y="2514601"/>
              <a:ext cx="1757082" cy="1757082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54776EB-A436-883B-30B2-B9421C2E9264}"/>
                </a:ext>
              </a:extLst>
            </p:cNvPr>
            <p:cNvSpPr/>
            <p:nvPr/>
          </p:nvSpPr>
          <p:spPr>
            <a:xfrm>
              <a:off x="1021984" y="1907242"/>
              <a:ext cx="1219200" cy="1219200"/>
            </a:xfrm>
            <a:prstGeom prst="ellipse">
              <a:avLst/>
            </a:prstGeom>
            <a:solidFill>
              <a:srgbClr val="FF891C"/>
            </a:solidFill>
            <a:ln w="9525">
              <a:solidFill>
                <a:srgbClr val="823E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Find Answers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When you are stumped on your project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12E40C-6CC4-F2E4-2018-9DCE17EDF25D}"/>
                </a:ext>
              </a:extLst>
            </p:cNvPr>
            <p:cNvSpPr/>
            <p:nvPr/>
          </p:nvSpPr>
          <p:spPr>
            <a:xfrm>
              <a:off x="2622183" y="1109383"/>
              <a:ext cx="1219200" cy="1219200"/>
            </a:xfrm>
            <a:prstGeom prst="ellipse">
              <a:avLst/>
            </a:prstGeom>
            <a:solidFill>
              <a:srgbClr val="0F54B9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Learn Something 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Step away from work for 5 min or 1 week</a:t>
              </a:r>
              <a:endParaRPr lang="en-US" sz="1100" i="1" dirty="0">
                <a:latin typeface="Mulish" pitchFamily="2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7E845D-37B1-C84D-7AAB-C0999132DCCA}"/>
                </a:ext>
              </a:extLst>
            </p:cNvPr>
            <p:cNvSpPr/>
            <p:nvPr/>
          </p:nvSpPr>
          <p:spPr>
            <a:xfrm>
              <a:off x="4249276" y="1907242"/>
              <a:ext cx="1219200" cy="1219200"/>
            </a:xfrm>
            <a:prstGeom prst="ellipse">
              <a:avLst/>
            </a:prstGeom>
            <a:solidFill>
              <a:srgbClr val="1160D5"/>
            </a:solidFill>
            <a:ln w="9525">
              <a:solidFill>
                <a:srgbClr val="01151D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Engage with Peers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Conferences and User Groups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C555903-0D29-F8D5-6B91-8A4A022F9488}"/>
                </a:ext>
              </a:extLst>
            </p:cNvPr>
            <p:cNvSpPr/>
            <p:nvPr/>
          </p:nvSpPr>
          <p:spPr>
            <a:xfrm>
              <a:off x="1021984" y="3659843"/>
              <a:ext cx="1219200" cy="1219200"/>
            </a:xfrm>
            <a:prstGeom prst="ellipse">
              <a:avLst/>
            </a:prstGeom>
            <a:solidFill>
              <a:srgbClr val="5091F0"/>
            </a:solidFill>
            <a:ln w="9525">
              <a:solidFill>
                <a:srgbClr val="04547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Connect with Others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At any phase of learning or working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057A05-43F1-83E6-1604-4C79CC5E4B41}"/>
                </a:ext>
              </a:extLst>
            </p:cNvPr>
            <p:cNvSpPr/>
            <p:nvPr/>
          </p:nvSpPr>
          <p:spPr>
            <a:xfrm>
              <a:off x="2622183" y="4457701"/>
              <a:ext cx="1219200" cy="1219200"/>
            </a:xfrm>
            <a:prstGeom prst="ellipse">
              <a:avLst/>
            </a:prstGeom>
            <a:solidFill>
              <a:srgbClr val="347FEE"/>
            </a:solidFill>
            <a:ln w="9525">
              <a:solidFill>
                <a:srgbClr val="033F5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Get Code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Look for Libraries that you can drop into your project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8307F92-9ECD-5AF1-27FC-01DCFBF2B2AC}"/>
                </a:ext>
              </a:extLst>
            </p:cNvPr>
            <p:cNvSpPr/>
            <p:nvPr/>
          </p:nvSpPr>
          <p:spPr>
            <a:xfrm>
              <a:off x="4222382" y="3659843"/>
              <a:ext cx="1219200" cy="1219200"/>
            </a:xfrm>
            <a:prstGeom prst="ellipse">
              <a:avLst/>
            </a:prstGeom>
            <a:solidFill>
              <a:srgbClr val="186EEC"/>
            </a:solidFill>
            <a:ln w="9525">
              <a:solidFill>
                <a:srgbClr val="022A3A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Handle the Details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Finding help through Partners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3142C3A-4555-47B5-65E4-C8704CC6E1AB}"/>
              </a:ext>
            </a:extLst>
          </p:cNvPr>
          <p:cNvGrpSpPr/>
          <p:nvPr/>
        </p:nvGrpSpPr>
        <p:grpSpPr>
          <a:xfrm>
            <a:off x="1021976" y="1109383"/>
            <a:ext cx="4446492" cy="4567518"/>
            <a:chOff x="6723532" y="1109383"/>
            <a:chExt cx="4446492" cy="4567518"/>
          </a:xfrm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0E8B9DB5-4371-3BDC-033D-96A81CA4E0A2}"/>
                </a:ext>
              </a:extLst>
            </p:cNvPr>
            <p:cNvSpPr/>
            <p:nvPr/>
          </p:nvSpPr>
          <p:spPr>
            <a:xfrm>
              <a:off x="7131425" y="1591236"/>
              <a:ext cx="3603812" cy="3603812"/>
            </a:xfrm>
            <a:prstGeom prst="donut">
              <a:avLst>
                <a:gd name="adj" fmla="val 5568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16FF615-1049-6E9B-65B1-1EE177695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4790" y="2514601"/>
              <a:ext cx="1757082" cy="1757082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5B24C0-C19D-D61D-6D99-7370A4751EBB}"/>
                </a:ext>
              </a:extLst>
            </p:cNvPr>
            <p:cNvSpPr/>
            <p:nvPr/>
          </p:nvSpPr>
          <p:spPr>
            <a:xfrm>
              <a:off x="6723532" y="1907242"/>
              <a:ext cx="1219200" cy="1219200"/>
            </a:xfrm>
            <a:prstGeom prst="ellipse">
              <a:avLst/>
            </a:prstGeom>
            <a:solidFill>
              <a:srgbClr val="6BA2F3"/>
            </a:solidFill>
            <a:ln w="9525">
              <a:solidFill>
                <a:srgbClr val="06699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Find Answers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When you are stumped on your project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31F66C-86AC-9FE0-8EB0-8786444D4458}"/>
                </a:ext>
              </a:extLst>
            </p:cNvPr>
            <p:cNvSpPr/>
            <p:nvPr/>
          </p:nvSpPr>
          <p:spPr>
            <a:xfrm>
              <a:off x="8323731" y="1109383"/>
              <a:ext cx="1219200" cy="1219200"/>
            </a:xfrm>
            <a:prstGeom prst="ellipse">
              <a:avLst/>
            </a:prstGeom>
            <a:solidFill>
              <a:srgbClr val="0F54B9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Learn Something 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Step away from work for 5 min or 1 week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E5AB733-584D-14BF-0E67-6D1FAB5440E7}"/>
                </a:ext>
              </a:extLst>
            </p:cNvPr>
            <p:cNvSpPr/>
            <p:nvPr/>
          </p:nvSpPr>
          <p:spPr>
            <a:xfrm>
              <a:off x="9950824" y="1907242"/>
              <a:ext cx="1219200" cy="1219200"/>
            </a:xfrm>
            <a:prstGeom prst="ellipse">
              <a:avLst/>
            </a:prstGeom>
            <a:solidFill>
              <a:srgbClr val="1160D5"/>
            </a:solidFill>
            <a:ln w="9525">
              <a:solidFill>
                <a:srgbClr val="01151D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Engage with Peers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Conferences and User Groups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36E68-9DBC-E114-7A8B-52A218D9D30E}"/>
                </a:ext>
              </a:extLst>
            </p:cNvPr>
            <p:cNvSpPr/>
            <p:nvPr/>
          </p:nvSpPr>
          <p:spPr>
            <a:xfrm>
              <a:off x="6723532" y="3659843"/>
              <a:ext cx="1219200" cy="1219200"/>
            </a:xfrm>
            <a:prstGeom prst="ellipse">
              <a:avLst/>
            </a:prstGeom>
            <a:solidFill>
              <a:srgbClr val="FF891C"/>
            </a:solidFill>
            <a:ln w="9525">
              <a:solidFill>
                <a:srgbClr val="823E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Connect with Others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At any phase of learning or working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614052B-72D5-85F5-AD75-7F86863C49CD}"/>
                </a:ext>
              </a:extLst>
            </p:cNvPr>
            <p:cNvSpPr/>
            <p:nvPr/>
          </p:nvSpPr>
          <p:spPr>
            <a:xfrm>
              <a:off x="8323731" y="4457701"/>
              <a:ext cx="1219200" cy="1219200"/>
            </a:xfrm>
            <a:prstGeom prst="ellipse">
              <a:avLst/>
            </a:prstGeom>
            <a:solidFill>
              <a:srgbClr val="347FEE"/>
            </a:solidFill>
            <a:ln w="9525">
              <a:solidFill>
                <a:srgbClr val="033F5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Get Code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Look for Libraries that you can drop into your project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AF153ED-CC5F-4B51-6E24-6AA67FD13E05}"/>
                </a:ext>
              </a:extLst>
            </p:cNvPr>
            <p:cNvSpPr/>
            <p:nvPr/>
          </p:nvSpPr>
          <p:spPr>
            <a:xfrm>
              <a:off x="9923930" y="3659843"/>
              <a:ext cx="1219200" cy="1219200"/>
            </a:xfrm>
            <a:prstGeom prst="ellipse">
              <a:avLst/>
            </a:prstGeom>
            <a:solidFill>
              <a:srgbClr val="186EEC"/>
            </a:solidFill>
            <a:ln w="9525">
              <a:solidFill>
                <a:srgbClr val="022A3A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100" b="1" dirty="0">
                  <a:latin typeface="Mulish" pitchFamily="2" charset="0"/>
                </a:rPr>
                <a:t>Handle the Details</a:t>
              </a:r>
            </a:p>
            <a:p>
              <a:pPr algn="ctr">
                <a:spcAft>
                  <a:spcPts val="400"/>
                </a:spcAft>
              </a:pPr>
              <a:r>
                <a:rPr lang="en-US" sz="1000" i="1" dirty="0">
                  <a:latin typeface="Mulish" pitchFamily="2" charset="0"/>
                </a:rPr>
                <a:t>Finding help through Partners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02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84051-FF45-C9DA-F706-FFB440052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B967916-37BB-FBF4-CE46-187E0DDC33F1}"/>
              </a:ext>
            </a:extLst>
          </p:cNvPr>
          <p:cNvGrpSpPr/>
          <p:nvPr/>
        </p:nvGrpSpPr>
        <p:grpSpPr>
          <a:xfrm>
            <a:off x="4741991" y="17978"/>
            <a:ext cx="2708017" cy="6822044"/>
            <a:chOff x="390783" y="17978"/>
            <a:chExt cx="2708017" cy="682204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3565DD6-961E-204F-C7E4-BDD2051AC243}"/>
                </a:ext>
              </a:extLst>
            </p:cNvPr>
            <p:cNvSpPr/>
            <p:nvPr/>
          </p:nvSpPr>
          <p:spPr>
            <a:xfrm>
              <a:off x="911913" y="4109911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Look for Libraries that you can drop into your project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725390C-0036-D360-BDD5-95F7123484C4}"/>
                </a:ext>
              </a:extLst>
            </p:cNvPr>
            <p:cNvSpPr/>
            <p:nvPr/>
          </p:nvSpPr>
          <p:spPr>
            <a:xfrm>
              <a:off x="911913" y="5087150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At any phase of learning or working, reach out to others for help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AF63F74-AED7-B181-ED4E-C94661391D9C}"/>
                </a:ext>
              </a:extLst>
            </p:cNvPr>
            <p:cNvSpPr/>
            <p:nvPr/>
          </p:nvSpPr>
          <p:spPr>
            <a:xfrm>
              <a:off x="911913" y="6074850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When you’re stumped on your project, search the forums, wiki, and knowledge bases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1915812-38A5-E342-E1BF-4FF33EADFF6D}"/>
                </a:ext>
              </a:extLst>
            </p:cNvPr>
            <p:cNvSpPr/>
            <p:nvPr/>
          </p:nvSpPr>
          <p:spPr>
            <a:xfrm>
              <a:off x="911913" y="3130822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Finding help through Partners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00CA5C5-7393-4532-7F71-4F2F8D01FFD1}"/>
                </a:ext>
              </a:extLst>
            </p:cNvPr>
            <p:cNvSpPr/>
            <p:nvPr/>
          </p:nvSpPr>
          <p:spPr>
            <a:xfrm>
              <a:off x="911913" y="2141800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Conferences and User Groups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F5626F0-9947-E7A8-A39F-B2A54C0F4979}"/>
                </a:ext>
              </a:extLst>
            </p:cNvPr>
            <p:cNvSpPr/>
            <p:nvPr/>
          </p:nvSpPr>
          <p:spPr>
            <a:xfrm>
              <a:off x="911913" y="1156089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Step away from work for 5 min or 1 week with organized online or in-person training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C5AAA6-1E2E-3ECF-094B-88C9BCCBC32E}"/>
                </a:ext>
              </a:extLst>
            </p:cNvPr>
            <p:cNvSpPr/>
            <p:nvPr/>
          </p:nvSpPr>
          <p:spPr>
            <a:xfrm>
              <a:off x="805233" y="883445"/>
              <a:ext cx="106680" cy="5486876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60A9534-FBF8-0202-70CA-5DB48C464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373" y="17978"/>
              <a:ext cx="914400" cy="914400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BBE54D-878A-4639-772F-D5C648F2EE3C}"/>
                </a:ext>
              </a:extLst>
            </p:cNvPr>
            <p:cNvSpPr/>
            <p:nvPr/>
          </p:nvSpPr>
          <p:spPr>
            <a:xfrm>
              <a:off x="401373" y="5925622"/>
              <a:ext cx="914400" cy="914400"/>
            </a:xfrm>
            <a:prstGeom prst="ellipse">
              <a:avLst/>
            </a:prstGeom>
            <a:solidFill>
              <a:srgbClr val="6BA2F3"/>
            </a:solidFill>
            <a:ln w="9525">
              <a:solidFill>
                <a:srgbClr val="06699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Find Answers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276BFF4-2C75-DB4F-7088-4DDE3E6D29E4}"/>
                </a:ext>
              </a:extLst>
            </p:cNvPr>
            <p:cNvSpPr/>
            <p:nvPr/>
          </p:nvSpPr>
          <p:spPr>
            <a:xfrm>
              <a:off x="401373" y="1003689"/>
              <a:ext cx="914400" cy="914400"/>
            </a:xfrm>
            <a:prstGeom prst="ellipse">
              <a:avLst/>
            </a:prstGeom>
            <a:solidFill>
              <a:srgbClr val="0F54B9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Learn Something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D502CF-AB82-F1A9-6229-F0429F0ACB13}"/>
                </a:ext>
              </a:extLst>
            </p:cNvPr>
            <p:cNvSpPr/>
            <p:nvPr/>
          </p:nvSpPr>
          <p:spPr>
            <a:xfrm>
              <a:off x="396609" y="1989400"/>
              <a:ext cx="914400" cy="914400"/>
            </a:xfrm>
            <a:prstGeom prst="ellipse">
              <a:avLst/>
            </a:prstGeom>
            <a:solidFill>
              <a:srgbClr val="1160D5"/>
            </a:solidFill>
            <a:ln w="9525">
              <a:solidFill>
                <a:srgbClr val="01151D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Engage with Peers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98C8BED-91F0-D80A-55A2-2FBBFA328A06}"/>
                </a:ext>
              </a:extLst>
            </p:cNvPr>
            <p:cNvSpPr/>
            <p:nvPr/>
          </p:nvSpPr>
          <p:spPr>
            <a:xfrm>
              <a:off x="390783" y="4939911"/>
              <a:ext cx="914400" cy="914400"/>
            </a:xfrm>
            <a:prstGeom prst="ellipse">
              <a:avLst/>
            </a:prstGeom>
            <a:solidFill>
              <a:srgbClr val="5091F0"/>
            </a:solidFill>
            <a:ln w="9525">
              <a:solidFill>
                <a:srgbClr val="04547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Connect with Others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3AEF95D-2DB2-FB95-B2BD-49C48ED59643}"/>
                </a:ext>
              </a:extLst>
            </p:cNvPr>
            <p:cNvSpPr/>
            <p:nvPr/>
          </p:nvSpPr>
          <p:spPr>
            <a:xfrm>
              <a:off x="396609" y="3960822"/>
              <a:ext cx="914400" cy="914400"/>
            </a:xfrm>
            <a:prstGeom prst="ellipse">
              <a:avLst/>
            </a:prstGeom>
            <a:solidFill>
              <a:srgbClr val="347FEE"/>
            </a:solidFill>
            <a:ln w="9525">
              <a:solidFill>
                <a:srgbClr val="033F5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Get Code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7D0D757-62A9-2B90-F794-752CB36D0755}"/>
                </a:ext>
              </a:extLst>
            </p:cNvPr>
            <p:cNvSpPr/>
            <p:nvPr/>
          </p:nvSpPr>
          <p:spPr>
            <a:xfrm>
              <a:off x="396609" y="2975111"/>
              <a:ext cx="914400" cy="914400"/>
            </a:xfrm>
            <a:prstGeom prst="ellipse">
              <a:avLst/>
            </a:prstGeom>
            <a:solidFill>
              <a:srgbClr val="186EEC"/>
            </a:solidFill>
            <a:ln w="9525">
              <a:solidFill>
                <a:srgbClr val="022A3A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Handle the Details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10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E4C56-A84C-2816-6A51-378CD3A58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FCBAB22-E27E-EA71-FBD6-2B4ACB557C3E}"/>
              </a:ext>
            </a:extLst>
          </p:cNvPr>
          <p:cNvGrpSpPr/>
          <p:nvPr/>
        </p:nvGrpSpPr>
        <p:grpSpPr>
          <a:xfrm>
            <a:off x="627191" y="17978"/>
            <a:ext cx="2708017" cy="6822044"/>
            <a:chOff x="390783" y="17978"/>
            <a:chExt cx="2708017" cy="682204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67F2771-93B6-2599-C324-FA8504F83AC8}"/>
                </a:ext>
              </a:extLst>
            </p:cNvPr>
            <p:cNvSpPr/>
            <p:nvPr/>
          </p:nvSpPr>
          <p:spPr>
            <a:xfrm>
              <a:off x="911913" y="4109911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Look for Libraries that you can drop into your project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8820614-D622-53F4-887D-BA5B021C3FF3}"/>
                </a:ext>
              </a:extLst>
            </p:cNvPr>
            <p:cNvSpPr/>
            <p:nvPr/>
          </p:nvSpPr>
          <p:spPr>
            <a:xfrm>
              <a:off x="911913" y="5087150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At any phase of learning or working, reach out to others for help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72A7E9D-A837-3D9B-121C-6359F28EC509}"/>
                </a:ext>
              </a:extLst>
            </p:cNvPr>
            <p:cNvSpPr/>
            <p:nvPr/>
          </p:nvSpPr>
          <p:spPr>
            <a:xfrm>
              <a:off x="911913" y="6074850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When you’re stumped on your project, search the forums, wiki, and knowledge bases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6735CBF-6837-8878-8E6E-DF456959279B}"/>
                </a:ext>
              </a:extLst>
            </p:cNvPr>
            <p:cNvSpPr/>
            <p:nvPr/>
          </p:nvSpPr>
          <p:spPr>
            <a:xfrm>
              <a:off x="911913" y="3130822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Finding help through Partners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908B923-7430-5942-534E-B2FA578A131D}"/>
                </a:ext>
              </a:extLst>
            </p:cNvPr>
            <p:cNvSpPr/>
            <p:nvPr/>
          </p:nvSpPr>
          <p:spPr>
            <a:xfrm>
              <a:off x="911913" y="2141800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Conferences and User Groups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9FC890C-C67D-0882-9B19-6411856DAF9D}"/>
                </a:ext>
              </a:extLst>
            </p:cNvPr>
            <p:cNvSpPr/>
            <p:nvPr/>
          </p:nvSpPr>
          <p:spPr>
            <a:xfrm>
              <a:off x="911913" y="1156089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Step away from work for 5 min or 1 week with organized online or in-person training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B36A1F-750A-824E-40EA-5FFACC688D7B}"/>
                </a:ext>
              </a:extLst>
            </p:cNvPr>
            <p:cNvSpPr/>
            <p:nvPr/>
          </p:nvSpPr>
          <p:spPr>
            <a:xfrm>
              <a:off x="805233" y="883445"/>
              <a:ext cx="106680" cy="5486876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4571C586-4DCE-A57F-6A48-91683D476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373" y="17978"/>
              <a:ext cx="914400" cy="914400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9D11A3D-5BBB-FF49-6A56-9B96D7BD8814}"/>
                </a:ext>
              </a:extLst>
            </p:cNvPr>
            <p:cNvSpPr/>
            <p:nvPr/>
          </p:nvSpPr>
          <p:spPr>
            <a:xfrm>
              <a:off x="401373" y="5925622"/>
              <a:ext cx="914400" cy="914400"/>
            </a:xfrm>
            <a:prstGeom prst="ellipse">
              <a:avLst/>
            </a:prstGeom>
            <a:solidFill>
              <a:srgbClr val="6BA2F3"/>
            </a:solidFill>
            <a:ln w="9525">
              <a:solidFill>
                <a:srgbClr val="06699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Find Answers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9230527-0439-21B8-451C-8B53F156F165}"/>
                </a:ext>
              </a:extLst>
            </p:cNvPr>
            <p:cNvSpPr/>
            <p:nvPr/>
          </p:nvSpPr>
          <p:spPr>
            <a:xfrm>
              <a:off x="401373" y="1003689"/>
              <a:ext cx="914400" cy="914400"/>
            </a:xfrm>
            <a:prstGeom prst="ellipse">
              <a:avLst/>
            </a:prstGeom>
            <a:solidFill>
              <a:srgbClr val="FF891C"/>
            </a:solidFill>
            <a:ln w="9525">
              <a:solidFill>
                <a:srgbClr val="823E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Learn Something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564B324-6E53-E663-F63F-008F8A5D9185}"/>
                </a:ext>
              </a:extLst>
            </p:cNvPr>
            <p:cNvSpPr/>
            <p:nvPr/>
          </p:nvSpPr>
          <p:spPr>
            <a:xfrm>
              <a:off x="396609" y="1989400"/>
              <a:ext cx="914400" cy="914400"/>
            </a:xfrm>
            <a:prstGeom prst="ellipse">
              <a:avLst/>
            </a:prstGeom>
            <a:solidFill>
              <a:srgbClr val="1160D5"/>
            </a:solidFill>
            <a:ln w="9525">
              <a:solidFill>
                <a:srgbClr val="01151D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Engage with Peers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B2DE47-9B67-9DBA-C0E0-16528DE80E55}"/>
                </a:ext>
              </a:extLst>
            </p:cNvPr>
            <p:cNvSpPr/>
            <p:nvPr/>
          </p:nvSpPr>
          <p:spPr>
            <a:xfrm>
              <a:off x="390783" y="4939911"/>
              <a:ext cx="914400" cy="914400"/>
            </a:xfrm>
            <a:prstGeom prst="ellipse">
              <a:avLst/>
            </a:prstGeom>
            <a:solidFill>
              <a:srgbClr val="5091F0"/>
            </a:solidFill>
            <a:ln w="9525">
              <a:solidFill>
                <a:srgbClr val="04547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Connect with Others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400D9B-E07A-853B-7463-2D7A855CD9FA}"/>
                </a:ext>
              </a:extLst>
            </p:cNvPr>
            <p:cNvSpPr/>
            <p:nvPr/>
          </p:nvSpPr>
          <p:spPr>
            <a:xfrm>
              <a:off x="396609" y="3960822"/>
              <a:ext cx="914400" cy="914400"/>
            </a:xfrm>
            <a:prstGeom prst="ellipse">
              <a:avLst/>
            </a:prstGeom>
            <a:solidFill>
              <a:srgbClr val="347FEE"/>
            </a:solidFill>
            <a:ln w="9525">
              <a:solidFill>
                <a:srgbClr val="033F5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Get Code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F6A02F-5BAB-2A2C-23CA-F8968EAFD0A2}"/>
                </a:ext>
              </a:extLst>
            </p:cNvPr>
            <p:cNvSpPr/>
            <p:nvPr/>
          </p:nvSpPr>
          <p:spPr>
            <a:xfrm>
              <a:off x="396609" y="2975111"/>
              <a:ext cx="914400" cy="914400"/>
            </a:xfrm>
            <a:prstGeom prst="ellipse">
              <a:avLst/>
            </a:prstGeom>
            <a:solidFill>
              <a:srgbClr val="186EEC"/>
            </a:solidFill>
            <a:ln w="9525">
              <a:solidFill>
                <a:srgbClr val="022A3A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Handle the Details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5CEE56D-8E16-ADC1-4CA8-ECE7B4ACF4A2}"/>
              </a:ext>
            </a:extLst>
          </p:cNvPr>
          <p:cNvGrpSpPr/>
          <p:nvPr/>
        </p:nvGrpSpPr>
        <p:grpSpPr>
          <a:xfrm>
            <a:off x="4741991" y="24600"/>
            <a:ext cx="2708017" cy="6822044"/>
            <a:chOff x="390783" y="17978"/>
            <a:chExt cx="2708017" cy="68220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813F0C6-80C4-16D3-4978-AC4D2427F0D3}"/>
                </a:ext>
              </a:extLst>
            </p:cNvPr>
            <p:cNvSpPr/>
            <p:nvPr/>
          </p:nvSpPr>
          <p:spPr>
            <a:xfrm>
              <a:off x="911913" y="4109911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Look for Libraries that you can drop into your project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1069AF8-2BCE-09DE-E26D-CACA58AF78EB}"/>
                </a:ext>
              </a:extLst>
            </p:cNvPr>
            <p:cNvSpPr/>
            <p:nvPr/>
          </p:nvSpPr>
          <p:spPr>
            <a:xfrm>
              <a:off x="911913" y="5087150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At any phase of learning or working, reach out to others for help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3287795-0DAC-2865-A470-C1EADF5B5957}"/>
                </a:ext>
              </a:extLst>
            </p:cNvPr>
            <p:cNvSpPr/>
            <p:nvPr/>
          </p:nvSpPr>
          <p:spPr>
            <a:xfrm>
              <a:off x="911913" y="6074850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When you’re stumped on your project, search the forums, wiki, and knowledge bases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4B4DCE-F5CA-F3B5-BC7A-F9AAF539859F}"/>
                </a:ext>
              </a:extLst>
            </p:cNvPr>
            <p:cNvSpPr/>
            <p:nvPr/>
          </p:nvSpPr>
          <p:spPr>
            <a:xfrm>
              <a:off x="911913" y="3130822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Finding help through Partners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2272332-566D-3396-EAE7-358BBEB4DE32}"/>
                </a:ext>
              </a:extLst>
            </p:cNvPr>
            <p:cNvSpPr/>
            <p:nvPr/>
          </p:nvSpPr>
          <p:spPr>
            <a:xfrm>
              <a:off x="911913" y="2141800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Conferences and User Groups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58896E7-63D8-00A4-CD44-FC277FDE75FF}"/>
                </a:ext>
              </a:extLst>
            </p:cNvPr>
            <p:cNvSpPr/>
            <p:nvPr/>
          </p:nvSpPr>
          <p:spPr>
            <a:xfrm>
              <a:off x="911913" y="1156089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Step away from work for 5 min or 1 week with organized online or in-person training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BE99D8-B804-7E69-2660-E89D85AE6CD6}"/>
                </a:ext>
              </a:extLst>
            </p:cNvPr>
            <p:cNvSpPr/>
            <p:nvPr/>
          </p:nvSpPr>
          <p:spPr>
            <a:xfrm>
              <a:off x="805233" y="883445"/>
              <a:ext cx="106680" cy="5486876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D11FC6FC-2D74-01A1-20A8-E6FD48836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373" y="17978"/>
              <a:ext cx="914400" cy="914400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ED7EBFF-BEC2-8883-7107-A35A43677C9B}"/>
                </a:ext>
              </a:extLst>
            </p:cNvPr>
            <p:cNvSpPr/>
            <p:nvPr/>
          </p:nvSpPr>
          <p:spPr>
            <a:xfrm>
              <a:off x="401373" y="5925622"/>
              <a:ext cx="914400" cy="914400"/>
            </a:xfrm>
            <a:prstGeom prst="ellipse">
              <a:avLst/>
            </a:prstGeom>
            <a:solidFill>
              <a:srgbClr val="6BA2F3"/>
            </a:solidFill>
            <a:ln w="9525">
              <a:solidFill>
                <a:srgbClr val="06699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Find Answers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6FB4C4D-01C7-AC05-7EB8-13E71E1CEB98}"/>
                </a:ext>
              </a:extLst>
            </p:cNvPr>
            <p:cNvSpPr/>
            <p:nvPr/>
          </p:nvSpPr>
          <p:spPr>
            <a:xfrm>
              <a:off x="401373" y="1003689"/>
              <a:ext cx="914400" cy="914400"/>
            </a:xfrm>
            <a:prstGeom prst="ellipse">
              <a:avLst/>
            </a:prstGeom>
            <a:solidFill>
              <a:srgbClr val="0F54B9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Learn Something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724A2F-81E6-B4C7-16C0-B130F6756FFB}"/>
                </a:ext>
              </a:extLst>
            </p:cNvPr>
            <p:cNvSpPr/>
            <p:nvPr/>
          </p:nvSpPr>
          <p:spPr>
            <a:xfrm>
              <a:off x="396609" y="1989400"/>
              <a:ext cx="914400" cy="914400"/>
            </a:xfrm>
            <a:prstGeom prst="ellipse">
              <a:avLst/>
            </a:prstGeom>
            <a:solidFill>
              <a:srgbClr val="FF891C"/>
            </a:solidFill>
            <a:ln w="9525">
              <a:solidFill>
                <a:srgbClr val="823E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Engage with Peers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86A0FB-CC9E-99BE-C04A-2FBBE90FEFF4}"/>
                </a:ext>
              </a:extLst>
            </p:cNvPr>
            <p:cNvSpPr/>
            <p:nvPr/>
          </p:nvSpPr>
          <p:spPr>
            <a:xfrm>
              <a:off x="390783" y="4939911"/>
              <a:ext cx="914400" cy="914400"/>
            </a:xfrm>
            <a:prstGeom prst="ellipse">
              <a:avLst/>
            </a:prstGeom>
            <a:solidFill>
              <a:srgbClr val="5091F0"/>
            </a:solidFill>
            <a:ln w="9525">
              <a:solidFill>
                <a:srgbClr val="04547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Connect with Others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FAC577-B384-FC6F-9F76-7B6B08153CDB}"/>
                </a:ext>
              </a:extLst>
            </p:cNvPr>
            <p:cNvSpPr/>
            <p:nvPr/>
          </p:nvSpPr>
          <p:spPr>
            <a:xfrm>
              <a:off x="396609" y="3960822"/>
              <a:ext cx="914400" cy="914400"/>
            </a:xfrm>
            <a:prstGeom prst="ellipse">
              <a:avLst/>
            </a:prstGeom>
            <a:solidFill>
              <a:srgbClr val="347FEE"/>
            </a:solidFill>
            <a:ln w="9525">
              <a:solidFill>
                <a:srgbClr val="033F5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Get Code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5A7D3D6-8F1E-70EC-1792-2107145F3CF6}"/>
                </a:ext>
              </a:extLst>
            </p:cNvPr>
            <p:cNvSpPr/>
            <p:nvPr/>
          </p:nvSpPr>
          <p:spPr>
            <a:xfrm>
              <a:off x="396609" y="2975111"/>
              <a:ext cx="914400" cy="914400"/>
            </a:xfrm>
            <a:prstGeom prst="ellipse">
              <a:avLst/>
            </a:prstGeom>
            <a:solidFill>
              <a:srgbClr val="186EEC"/>
            </a:solidFill>
            <a:ln w="9525">
              <a:solidFill>
                <a:srgbClr val="022A3A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Handle the Details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4AAAA5-5A18-1A2F-8F56-D196D184C079}"/>
              </a:ext>
            </a:extLst>
          </p:cNvPr>
          <p:cNvGrpSpPr/>
          <p:nvPr/>
        </p:nvGrpSpPr>
        <p:grpSpPr>
          <a:xfrm>
            <a:off x="8856791" y="17978"/>
            <a:ext cx="2708017" cy="6822044"/>
            <a:chOff x="390783" y="17978"/>
            <a:chExt cx="2708017" cy="682204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7BDF904-F415-427F-DA17-8BD319BCA916}"/>
                </a:ext>
              </a:extLst>
            </p:cNvPr>
            <p:cNvSpPr/>
            <p:nvPr/>
          </p:nvSpPr>
          <p:spPr>
            <a:xfrm>
              <a:off x="911913" y="4109911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Look for Libraries that you can drop into your project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D8A9D1D-8636-CF32-FD4E-0F44DE07AB03}"/>
                </a:ext>
              </a:extLst>
            </p:cNvPr>
            <p:cNvSpPr/>
            <p:nvPr/>
          </p:nvSpPr>
          <p:spPr>
            <a:xfrm>
              <a:off x="911913" y="5087150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At any phase of learning or working, reach out to others for help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BE94E8C-8AE4-B3D5-9C1A-29472CCA25F2}"/>
                </a:ext>
              </a:extLst>
            </p:cNvPr>
            <p:cNvSpPr/>
            <p:nvPr/>
          </p:nvSpPr>
          <p:spPr>
            <a:xfrm>
              <a:off x="911913" y="6074850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When you’re stumped on your project, search the forums, wiki, and knowledge bases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F3D1131-4B48-92FE-88CE-0400771E68C2}"/>
                </a:ext>
              </a:extLst>
            </p:cNvPr>
            <p:cNvSpPr/>
            <p:nvPr/>
          </p:nvSpPr>
          <p:spPr>
            <a:xfrm>
              <a:off x="911913" y="3130822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Finding help through Partners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722E905-CFCF-B984-745F-E68C94EF9E0C}"/>
                </a:ext>
              </a:extLst>
            </p:cNvPr>
            <p:cNvSpPr/>
            <p:nvPr/>
          </p:nvSpPr>
          <p:spPr>
            <a:xfrm>
              <a:off x="911913" y="2141800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Conferences and User Groups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C47F0ED-6E60-66D5-04BD-C21E4D63DE95}"/>
                </a:ext>
              </a:extLst>
            </p:cNvPr>
            <p:cNvSpPr/>
            <p:nvPr/>
          </p:nvSpPr>
          <p:spPr>
            <a:xfrm>
              <a:off x="911913" y="1156089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Step away from work for 5 min or 1 week with organized online or in-person training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E8E9680-728B-1102-20FF-D9ABDCD014D4}"/>
                </a:ext>
              </a:extLst>
            </p:cNvPr>
            <p:cNvSpPr/>
            <p:nvPr/>
          </p:nvSpPr>
          <p:spPr>
            <a:xfrm>
              <a:off x="805233" y="883445"/>
              <a:ext cx="106680" cy="5486876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8FC7B190-9E53-E4F0-15B8-06FD50A05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373" y="17978"/>
              <a:ext cx="914400" cy="914400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B57A3DB-CBBC-4953-2BE2-89CECFB301CF}"/>
                </a:ext>
              </a:extLst>
            </p:cNvPr>
            <p:cNvSpPr/>
            <p:nvPr/>
          </p:nvSpPr>
          <p:spPr>
            <a:xfrm>
              <a:off x="401373" y="5925622"/>
              <a:ext cx="914400" cy="914400"/>
            </a:xfrm>
            <a:prstGeom prst="ellipse">
              <a:avLst/>
            </a:prstGeom>
            <a:solidFill>
              <a:srgbClr val="6BA2F3"/>
            </a:solidFill>
            <a:ln w="9525">
              <a:solidFill>
                <a:srgbClr val="06699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Find Answers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F42630-2519-828E-1D97-75412B631209}"/>
                </a:ext>
              </a:extLst>
            </p:cNvPr>
            <p:cNvSpPr/>
            <p:nvPr/>
          </p:nvSpPr>
          <p:spPr>
            <a:xfrm>
              <a:off x="401373" y="1003689"/>
              <a:ext cx="914400" cy="914400"/>
            </a:xfrm>
            <a:prstGeom prst="ellipse">
              <a:avLst/>
            </a:prstGeom>
            <a:solidFill>
              <a:srgbClr val="0F54B9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Learn Something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7273D35-59DD-2BBF-E626-B3728A34C799}"/>
                </a:ext>
              </a:extLst>
            </p:cNvPr>
            <p:cNvSpPr/>
            <p:nvPr/>
          </p:nvSpPr>
          <p:spPr>
            <a:xfrm>
              <a:off x="396609" y="1989400"/>
              <a:ext cx="914400" cy="914400"/>
            </a:xfrm>
            <a:prstGeom prst="ellipse">
              <a:avLst/>
            </a:prstGeom>
            <a:solidFill>
              <a:srgbClr val="1160D5"/>
            </a:solidFill>
            <a:ln w="9525">
              <a:solidFill>
                <a:srgbClr val="01151D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Engage with Peers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F50F342-4FEE-27FC-130A-7B74213452E5}"/>
                </a:ext>
              </a:extLst>
            </p:cNvPr>
            <p:cNvSpPr/>
            <p:nvPr/>
          </p:nvSpPr>
          <p:spPr>
            <a:xfrm>
              <a:off x="390783" y="4939911"/>
              <a:ext cx="914400" cy="914400"/>
            </a:xfrm>
            <a:prstGeom prst="ellipse">
              <a:avLst/>
            </a:prstGeom>
            <a:solidFill>
              <a:srgbClr val="5091F0"/>
            </a:solidFill>
            <a:ln w="9525">
              <a:solidFill>
                <a:srgbClr val="04547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Connect with Others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5B8B89E-0449-D8F5-4C47-ED838B922756}"/>
                </a:ext>
              </a:extLst>
            </p:cNvPr>
            <p:cNvSpPr/>
            <p:nvPr/>
          </p:nvSpPr>
          <p:spPr>
            <a:xfrm>
              <a:off x="396609" y="3960822"/>
              <a:ext cx="914400" cy="914400"/>
            </a:xfrm>
            <a:prstGeom prst="ellipse">
              <a:avLst/>
            </a:prstGeom>
            <a:solidFill>
              <a:srgbClr val="347FEE"/>
            </a:solidFill>
            <a:ln w="9525">
              <a:solidFill>
                <a:srgbClr val="033F5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Get Code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28FD606-C583-B5DE-6F40-64C0F4D2E5E9}"/>
                </a:ext>
              </a:extLst>
            </p:cNvPr>
            <p:cNvSpPr/>
            <p:nvPr/>
          </p:nvSpPr>
          <p:spPr>
            <a:xfrm>
              <a:off x="396609" y="2975111"/>
              <a:ext cx="914400" cy="914400"/>
            </a:xfrm>
            <a:prstGeom prst="ellipse">
              <a:avLst/>
            </a:prstGeom>
            <a:solidFill>
              <a:srgbClr val="FF891C"/>
            </a:solidFill>
            <a:ln w="9525">
              <a:solidFill>
                <a:srgbClr val="823E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Handle the Details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26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71FE0-807C-0D03-B842-CD2416FD9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2CB478B-8155-43D7-3934-820D4700B7ED}"/>
              </a:ext>
            </a:extLst>
          </p:cNvPr>
          <p:cNvGrpSpPr/>
          <p:nvPr/>
        </p:nvGrpSpPr>
        <p:grpSpPr>
          <a:xfrm>
            <a:off x="627191" y="17978"/>
            <a:ext cx="2708017" cy="6822044"/>
            <a:chOff x="390783" y="17978"/>
            <a:chExt cx="2708017" cy="682204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BEE86D4-D9C2-7DA5-B5DA-756FADF7F3E6}"/>
                </a:ext>
              </a:extLst>
            </p:cNvPr>
            <p:cNvSpPr/>
            <p:nvPr/>
          </p:nvSpPr>
          <p:spPr>
            <a:xfrm>
              <a:off x="911913" y="4109911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Look for Libraries that you can drop into your project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CFE9FE4-C26C-DED2-4BB5-4C613D0EC65E}"/>
                </a:ext>
              </a:extLst>
            </p:cNvPr>
            <p:cNvSpPr/>
            <p:nvPr/>
          </p:nvSpPr>
          <p:spPr>
            <a:xfrm>
              <a:off x="911913" y="5087150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At any phase of learning or working, reach out to others for help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90E4876-97D3-A7D9-CC4D-3B49AC9B51B0}"/>
                </a:ext>
              </a:extLst>
            </p:cNvPr>
            <p:cNvSpPr/>
            <p:nvPr/>
          </p:nvSpPr>
          <p:spPr>
            <a:xfrm>
              <a:off x="911913" y="6074850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When you’re stumped on your project, search the forums, wiki, and knowledge bases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41EF2AA-F58F-1960-8BD2-864E9051FC85}"/>
                </a:ext>
              </a:extLst>
            </p:cNvPr>
            <p:cNvSpPr/>
            <p:nvPr/>
          </p:nvSpPr>
          <p:spPr>
            <a:xfrm>
              <a:off x="911913" y="3130822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Finding help through Partners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961319D-F152-BB80-78F2-0CFB05B20FD3}"/>
                </a:ext>
              </a:extLst>
            </p:cNvPr>
            <p:cNvSpPr/>
            <p:nvPr/>
          </p:nvSpPr>
          <p:spPr>
            <a:xfrm>
              <a:off x="911913" y="2141800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Conferences and User Groups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C9EFF9A-66B0-22FE-D038-E1A2E4AA80C0}"/>
                </a:ext>
              </a:extLst>
            </p:cNvPr>
            <p:cNvSpPr/>
            <p:nvPr/>
          </p:nvSpPr>
          <p:spPr>
            <a:xfrm>
              <a:off x="911913" y="1156089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Step away from work for 5 min or 1 week with organized online or in-person training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5D778C-8276-E6D5-A025-C4FE08CAD24A}"/>
                </a:ext>
              </a:extLst>
            </p:cNvPr>
            <p:cNvSpPr/>
            <p:nvPr/>
          </p:nvSpPr>
          <p:spPr>
            <a:xfrm>
              <a:off x="805233" y="883445"/>
              <a:ext cx="106680" cy="5486876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A8E243C-F126-5425-FA1C-084B3E86B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373" y="17978"/>
              <a:ext cx="914400" cy="914400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367A41-38AE-93F0-F878-E24F2ED77420}"/>
                </a:ext>
              </a:extLst>
            </p:cNvPr>
            <p:cNvSpPr/>
            <p:nvPr/>
          </p:nvSpPr>
          <p:spPr>
            <a:xfrm>
              <a:off x="401373" y="5925622"/>
              <a:ext cx="914400" cy="914400"/>
            </a:xfrm>
            <a:prstGeom prst="ellipse">
              <a:avLst/>
            </a:prstGeom>
            <a:solidFill>
              <a:srgbClr val="6BA2F3"/>
            </a:solidFill>
            <a:ln w="9525">
              <a:solidFill>
                <a:srgbClr val="06699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Find Answers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22414E-AC78-F89F-4F4B-D777F9324AE9}"/>
                </a:ext>
              </a:extLst>
            </p:cNvPr>
            <p:cNvSpPr/>
            <p:nvPr/>
          </p:nvSpPr>
          <p:spPr>
            <a:xfrm>
              <a:off x="401373" y="1003689"/>
              <a:ext cx="914400" cy="914400"/>
            </a:xfrm>
            <a:prstGeom prst="ellipse">
              <a:avLst/>
            </a:prstGeom>
            <a:solidFill>
              <a:srgbClr val="0F54B9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Learn Something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DE78F56-A620-CF74-6C5A-7448605D9CA6}"/>
                </a:ext>
              </a:extLst>
            </p:cNvPr>
            <p:cNvSpPr/>
            <p:nvPr/>
          </p:nvSpPr>
          <p:spPr>
            <a:xfrm>
              <a:off x="396609" y="1989400"/>
              <a:ext cx="914400" cy="914400"/>
            </a:xfrm>
            <a:prstGeom prst="ellipse">
              <a:avLst/>
            </a:prstGeom>
            <a:solidFill>
              <a:srgbClr val="1160D5"/>
            </a:solidFill>
            <a:ln w="9525">
              <a:solidFill>
                <a:srgbClr val="01151D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Engage with Peers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FEFBD39-A8FE-4357-7B57-0F8F1789D77C}"/>
                </a:ext>
              </a:extLst>
            </p:cNvPr>
            <p:cNvSpPr/>
            <p:nvPr/>
          </p:nvSpPr>
          <p:spPr>
            <a:xfrm>
              <a:off x="390783" y="4939911"/>
              <a:ext cx="914400" cy="914400"/>
            </a:xfrm>
            <a:prstGeom prst="ellipse">
              <a:avLst/>
            </a:prstGeom>
            <a:solidFill>
              <a:srgbClr val="5091F0"/>
            </a:solidFill>
            <a:ln w="9525">
              <a:solidFill>
                <a:srgbClr val="04547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Connect with Others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F87BBE6-52D6-FCEB-9B88-2E0D173D9114}"/>
                </a:ext>
              </a:extLst>
            </p:cNvPr>
            <p:cNvSpPr/>
            <p:nvPr/>
          </p:nvSpPr>
          <p:spPr>
            <a:xfrm>
              <a:off x="396609" y="3960822"/>
              <a:ext cx="914400" cy="914400"/>
            </a:xfrm>
            <a:prstGeom prst="ellipse">
              <a:avLst/>
            </a:prstGeom>
            <a:solidFill>
              <a:srgbClr val="FF891C"/>
            </a:solidFill>
            <a:ln w="9525">
              <a:solidFill>
                <a:srgbClr val="823E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Get Code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553505-544D-C3CB-EBE5-E9614E1CD7B2}"/>
                </a:ext>
              </a:extLst>
            </p:cNvPr>
            <p:cNvSpPr/>
            <p:nvPr/>
          </p:nvSpPr>
          <p:spPr>
            <a:xfrm>
              <a:off x="396609" y="2975111"/>
              <a:ext cx="914400" cy="914400"/>
            </a:xfrm>
            <a:prstGeom prst="ellipse">
              <a:avLst/>
            </a:prstGeom>
            <a:solidFill>
              <a:srgbClr val="186EEC"/>
            </a:solidFill>
            <a:ln w="9525">
              <a:solidFill>
                <a:srgbClr val="022A3A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Handle the Details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F9F3CDF-E509-A4A8-F563-8333956FB94A}"/>
              </a:ext>
            </a:extLst>
          </p:cNvPr>
          <p:cNvGrpSpPr/>
          <p:nvPr/>
        </p:nvGrpSpPr>
        <p:grpSpPr>
          <a:xfrm>
            <a:off x="4741991" y="24600"/>
            <a:ext cx="2708017" cy="6822044"/>
            <a:chOff x="390783" y="17978"/>
            <a:chExt cx="2708017" cy="68220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EBEF6E6-10B5-6BEA-38A2-573B17450350}"/>
                </a:ext>
              </a:extLst>
            </p:cNvPr>
            <p:cNvSpPr/>
            <p:nvPr/>
          </p:nvSpPr>
          <p:spPr>
            <a:xfrm>
              <a:off x="911913" y="4109911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Look for Libraries that you can drop into your project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0881C76-5817-7CD1-FB56-22DC5F41904F}"/>
                </a:ext>
              </a:extLst>
            </p:cNvPr>
            <p:cNvSpPr/>
            <p:nvPr/>
          </p:nvSpPr>
          <p:spPr>
            <a:xfrm>
              <a:off x="911913" y="5087150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At any phase of learning or working, reach out to others for help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8BA56EB-253C-1CB2-8A72-742F2D84D338}"/>
                </a:ext>
              </a:extLst>
            </p:cNvPr>
            <p:cNvSpPr/>
            <p:nvPr/>
          </p:nvSpPr>
          <p:spPr>
            <a:xfrm>
              <a:off x="911913" y="6074850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When you’re stumped on your project, search the forums, wiki, and knowledge bases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E0D1996-FF35-46D2-8D16-16E142E789AD}"/>
                </a:ext>
              </a:extLst>
            </p:cNvPr>
            <p:cNvSpPr/>
            <p:nvPr/>
          </p:nvSpPr>
          <p:spPr>
            <a:xfrm>
              <a:off x="911913" y="3130822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Finding help through Partners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A8C7AE2-C482-5FD4-56A9-9DCE9188F227}"/>
                </a:ext>
              </a:extLst>
            </p:cNvPr>
            <p:cNvSpPr/>
            <p:nvPr/>
          </p:nvSpPr>
          <p:spPr>
            <a:xfrm>
              <a:off x="911913" y="2141800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Conferences and User Groups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844CEF2-054D-FE7C-2A50-5C49C98B42B1}"/>
                </a:ext>
              </a:extLst>
            </p:cNvPr>
            <p:cNvSpPr/>
            <p:nvPr/>
          </p:nvSpPr>
          <p:spPr>
            <a:xfrm>
              <a:off x="911913" y="1156089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Step away from work for 5 min or 1 week with organized online or in-person training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40DD69-B337-6C0E-DA16-F69C160AEA43}"/>
                </a:ext>
              </a:extLst>
            </p:cNvPr>
            <p:cNvSpPr/>
            <p:nvPr/>
          </p:nvSpPr>
          <p:spPr>
            <a:xfrm>
              <a:off x="805233" y="883445"/>
              <a:ext cx="106680" cy="5486876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0DE0C851-A391-8F77-42ED-664DC134C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373" y="17978"/>
              <a:ext cx="914400" cy="914400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F790631-10E8-206F-8925-80C43530BDB6}"/>
                </a:ext>
              </a:extLst>
            </p:cNvPr>
            <p:cNvSpPr/>
            <p:nvPr/>
          </p:nvSpPr>
          <p:spPr>
            <a:xfrm>
              <a:off x="401373" y="5925622"/>
              <a:ext cx="914400" cy="914400"/>
            </a:xfrm>
            <a:prstGeom prst="ellipse">
              <a:avLst/>
            </a:prstGeom>
            <a:solidFill>
              <a:srgbClr val="6BA2F3"/>
            </a:solidFill>
            <a:ln w="9525">
              <a:solidFill>
                <a:srgbClr val="06699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Find Answers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B897DC3-A85E-752C-BE36-F430DB8F4E10}"/>
                </a:ext>
              </a:extLst>
            </p:cNvPr>
            <p:cNvSpPr/>
            <p:nvPr/>
          </p:nvSpPr>
          <p:spPr>
            <a:xfrm>
              <a:off x="401373" y="1003689"/>
              <a:ext cx="914400" cy="914400"/>
            </a:xfrm>
            <a:prstGeom prst="ellipse">
              <a:avLst/>
            </a:prstGeom>
            <a:solidFill>
              <a:srgbClr val="0F54B9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Learn Something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4375D59-7B7F-5EF1-96B4-B55ACFFE2ADF}"/>
                </a:ext>
              </a:extLst>
            </p:cNvPr>
            <p:cNvSpPr/>
            <p:nvPr/>
          </p:nvSpPr>
          <p:spPr>
            <a:xfrm>
              <a:off x="396609" y="1989400"/>
              <a:ext cx="914400" cy="914400"/>
            </a:xfrm>
            <a:prstGeom prst="ellipse">
              <a:avLst/>
            </a:prstGeom>
            <a:solidFill>
              <a:srgbClr val="1160D5"/>
            </a:solidFill>
            <a:ln w="9525">
              <a:solidFill>
                <a:srgbClr val="01151D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Engage with Peers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D14523-4DB6-77AF-C8DD-6FB609E12261}"/>
                </a:ext>
              </a:extLst>
            </p:cNvPr>
            <p:cNvSpPr/>
            <p:nvPr/>
          </p:nvSpPr>
          <p:spPr>
            <a:xfrm>
              <a:off x="390783" y="4939911"/>
              <a:ext cx="914400" cy="914400"/>
            </a:xfrm>
            <a:prstGeom prst="ellipse">
              <a:avLst/>
            </a:prstGeom>
            <a:solidFill>
              <a:srgbClr val="FF891C"/>
            </a:solidFill>
            <a:ln w="9525">
              <a:solidFill>
                <a:srgbClr val="823E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Connect with Others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2A59FE-0BFB-AF7A-2B51-37DBDFA60EDD}"/>
                </a:ext>
              </a:extLst>
            </p:cNvPr>
            <p:cNvSpPr/>
            <p:nvPr/>
          </p:nvSpPr>
          <p:spPr>
            <a:xfrm>
              <a:off x="396609" y="3960822"/>
              <a:ext cx="914400" cy="914400"/>
            </a:xfrm>
            <a:prstGeom prst="ellipse">
              <a:avLst/>
            </a:prstGeom>
            <a:solidFill>
              <a:srgbClr val="347FEE"/>
            </a:solidFill>
            <a:ln w="9525">
              <a:solidFill>
                <a:srgbClr val="033F5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Get Code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708D653-D41E-6956-B8D4-60B7057C8F35}"/>
                </a:ext>
              </a:extLst>
            </p:cNvPr>
            <p:cNvSpPr/>
            <p:nvPr/>
          </p:nvSpPr>
          <p:spPr>
            <a:xfrm>
              <a:off x="396609" y="2975111"/>
              <a:ext cx="914400" cy="914400"/>
            </a:xfrm>
            <a:prstGeom prst="ellipse">
              <a:avLst/>
            </a:prstGeom>
            <a:solidFill>
              <a:srgbClr val="186EEC"/>
            </a:solidFill>
            <a:ln w="9525">
              <a:solidFill>
                <a:srgbClr val="022A3A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Handle the Details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0F9839D-9070-AF94-32CE-59505558B78C}"/>
              </a:ext>
            </a:extLst>
          </p:cNvPr>
          <p:cNvGrpSpPr/>
          <p:nvPr/>
        </p:nvGrpSpPr>
        <p:grpSpPr>
          <a:xfrm>
            <a:off x="8856791" y="17978"/>
            <a:ext cx="2708017" cy="6822044"/>
            <a:chOff x="390783" y="17978"/>
            <a:chExt cx="2708017" cy="682204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D5EE248-D843-A21C-457B-F35DACA1EC97}"/>
                </a:ext>
              </a:extLst>
            </p:cNvPr>
            <p:cNvSpPr/>
            <p:nvPr/>
          </p:nvSpPr>
          <p:spPr>
            <a:xfrm>
              <a:off x="911913" y="4109911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Look for Libraries that you can drop into your project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73DAEE1-1BDC-8F01-7D33-E70F63A212CB}"/>
                </a:ext>
              </a:extLst>
            </p:cNvPr>
            <p:cNvSpPr/>
            <p:nvPr/>
          </p:nvSpPr>
          <p:spPr>
            <a:xfrm>
              <a:off x="911913" y="5087150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At any phase of learning or working, reach out to others for help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6A864F1-900F-1735-A751-D1B57D2852CF}"/>
                </a:ext>
              </a:extLst>
            </p:cNvPr>
            <p:cNvSpPr/>
            <p:nvPr/>
          </p:nvSpPr>
          <p:spPr>
            <a:xfrm>
              <a:off x="911913" y="6074850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When you’re stumped on your project, search the forums, wiki, and knowledge bases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89E0612-EF4C-26AC-94BE-A41B29365656}"/>
                </a:ext>
              </a:extLst>
            </p:cNvPr>
            <p:cNvSpPr/>
            <p:nvPr/>
          </p:nvSpPr>
          <p:spPr>
            <a:xfrm>
              <a:off x="911913" y="3130822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Finding help through Partners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D3A0871-ABAC-6CA3-CD75-E96BE5E7179D}"/>
                </a:ext>
              </a:extLst>
            </p:cNvPr>
            <p:cNvSpPr/>
            <p:nvPr/>
          </p:nvSpPr>
          <p:spPr>
            <a:xfrm>
              <a:off x="911913" y="2141800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Conferences and User Groups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2ACD150-1822-51B9-5D89-CF17ABA84A18}"/>
                </a:ext>
              </a:extLst>
            </p:cNvPr>
            <p:cNvSpPr/>
            <p:nvPr/>
          </p:nvSpPr>
          <p:spPr>
            <a:xfrm>
              <a:off x="911913" y="1156089"/>
              <a:ext cx="2186887" cy="60960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 w="952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algn="ctr"/>
              <a:r>
                <a:rPr lang="en-US" sz="900" i="1" dirty="0">
                  <a:latin typeface="Mulish" pitchFamily="2" charset="0"/>
                </a:rPr>
                <a:t>Step away from work for 5 min or 1 week with organized online or in-person training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721D3AB-E186-9CA4-D58E-1AAAF9F18116}"/>
                </a:ext>
              </a:extLst>
            </p:cNvPr>
            <p:cNvSpPr/>
            <p:nvPr/>
          </p:nvSpPr>
          <p:spPr>
            <a:xfrm>
              <a:off x="805233" y="883445"/>
              <a:ext cx="106680" cy="5486876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372F747-4C42-039F-D751-773636E36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373" y="17978"/>
              <a:ext cx="914400" cy="914400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E0B91AD-6298-C7D5-469F-CC582E12097E}"/>
                </a:ext>
              </a:extLst>
            </p:cNvPr>
            <p:cNvSpPr/>
            <p:nvPr/>
          </p:nvSpPr>
          <p:spPr>
            <a:xfrm>
              <a:off x="401373" y="5925622"/>
              <a:ext cx="914400" cy="914400"/>
            </a:xfrm>
            <a:prstGeom prst="ellipse">
              <a:avLst/>
            </a:prstGeom>
            <a:solidFill>
              <a:srgbClr val="FF891C"/>
            </a:solidFill>
            <a:ln w="9525">
              <a:solidFill>
                <a:srgbClr val="823E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Find Answers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5808421-C600-1342-7517-2B82362ECDEF}"/>
                </a:ext>
              </a:extLst>
            </p:cNvPr>
            <p:cNvSpPr/>
            <p:nvPr/>
          </p:nvSpPr>
          <p:spPr>
            <a:xfrm>
              <a:off x="401373" y="1003689"/>
              <a:ext cx="914400" cy="914400"/>
            </a:xfrm>
            <a:prstGeom prst="ellipse">
              <a:avLst/>
            </a:prstGeom>
            <a:solidFill>
              <a:srgbClr val="0F54B9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Learn Something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1E3356E-852A-9826-7E19-07597FF8D6B1}"/>
                </a:ext>
              </a:extLst>
            </p:cNvPr>
            <p:cNvSpPr/>
            <p:nvPr/>
          </p:nvSpPr>
          <p:spPr>
            <a:xfrm>
              <a:off x="396609" y="1989400"/>
              <a:ext cx="914400" cy="914400"/>
            </a:xfrm>
            <a:prstGeom prst="ellipse">
              <a:avLst/>
            </a:prstGeom>
            <a:solidFill>
              <a:srgbClr val="1160D5"/>
            </a:solidFill>
            <a:ln w="9525">
              <a:solidFill>
                <a:srgbClr val="01151D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Engage with Peers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690BD74-F5BE-02AF-C797-8EB2CDB84DAA}"/>
                </a:ext>
              </a:extLst>
            </p:cNvPr>
            <p:cNvSpPr/>
            <p:nvPr/>
          </p:nvSpPr>
          <p:spPr>
            <a:xfrm>
              <a:off x="390783" y="4939911"/>
              <a:ext cx="914400" cy="914400"/>
            </a:xfrm>
            <a:prstGeom prst="ellipse">
              <a:avLst/>
            </a:prstGeom>
            <a:solidFill>
              <a:srgbClr val="5091F0"/>
            </a:solidFill>
            <a:ln w="9525">
              <a:solidFill>
                <a:srgbClr val="04547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Connect with Others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915744B-2FBC-B5F3-A273-886212C07594}"/>
                </a:ext>
              </a:extLst>
            </p:cNvPr>
            <p:cNvSpPr/>
            <p:nvPr/>
          </p:nvSpPr>
          <p:spPr>
            <a:xfrm>
              <a:off x="396609" y="3960822"/>
              <a:ext cx="914400" cy="914400"/>
            </a:xfrm>
            <a:prstGeom prst="ellipse">
              <a:avLst/>
            </a:prstGeom>
            <a:solidFill>
              <a:srgbClr val="347FEE"/>
            </a:solidFill>
            <a:ln w="9525">
              <a:solidFill>
                <a:srgbClr val="033F5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Get Code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826B4BC-9852-1212-3001-D7E0B2323A37}"/>
                </a:ext>
              </a:extLst>
            </p:cNvPr>
            <p:cNvSpPr/>
            <p:nvPr/>
          </p:nvSpPr>
          <p:spPr>
            <a:xfrm>
              <a:off x="396609" y="2975111"/>
              <a:ext cx="914400" cy="914400"/>
            </a:xfrm>
            <a:prstGeom prst="ellipse">
              <a:avLst/>
            </a:prstGeom>
            <a:solidFill>
              <a:srgbClr val="186EEC"/>
            </a:solidFill>
            <a:ln w="9525">
              <a:solidFill>
                <a:srgbClr val="022A3A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900" b="1" dirty="0">
                  <a:latin typeface="Mulish" pitchFamily="2" charset="0"/>
                </a:rPr>
                <a:t>Handle the Details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32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952</Words>
  <Application>Microsoft Office PowerPoint</Application>
  <PresentationFormat>Widescreen</PresentationFormat>
  <Paragraphs>168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Mulish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Quentin Alldredge</dc:creator>
  <cp:lastModifiedBy>Quentin Alldredge</cp:lastModifiedBy>
  <cp:revision>12</cp:revision>
  <dcterms:created xsi:type="dcterms:W3CDTF">2024-02-19T20:08:01Z</dcterms:created>
  <dcterms:modified xsi:type="dcterms:W3CDTF">2024-03-07T05:24:05Z</dcterms:modified>
</cp:coreProperties>
</file>