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IN&amp;assetid=WA200003233&amp;isWac=True&amp;ui=en-US&amp;ad=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https://pages.store.office.com/addinsinstallpage.aspx?rs=en-IN&amp;assetid=WA200003233&amp;isWac=True&amp;ui=en-US&amp;ad=IN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98f9525-9d56-4068-a752-1143e4263735}">
  <we:reference id="WA200003233" version="2.0.0.3" store="en-IN" storeType="OMEX"/>
  <we:alternateReferences/>
  <we:properties>
    <we:property name="Microsoft.Office.CampaignId" value="&quot;none&quot;"/>
    <we:property name="reportUrl" value="&quot;/groups/me/reports/8630a0e0-08ea-4b44-8e7d-9bfdfb2c1625/ReportSection?bookmarkGuid=a4522c97-591b-45ed-9236-efe5e63425ee&amp;bookmarkUsage=1&amp;ctid=e984fc74-9121-4abf-a2d2-3805da9a18b0&amp;fromEntryPoint=export&quot;"/>
    <we:property name="reportState" value="&quot;CONNECTED&quot;"/>
    <we:property name="reportEmbeddedTime" value="&quot;2023-08-14T23:15:32.494Z&quot;"/>
    <we:property name="creatorSessionId" value="&quot;279d449c-80a6-4159-9f20-32dcc3026818&quot;"/>
    <we:property name="creatorUserId" value="&quot;100320016F14DD1D&quot;"/>
    <we:property name="creatorTenantId" value="&quot;e984fc74-9121-4abf-a2d2-3805da9a18b0&quot;"/>
    <we:property name="reportName" value="&quot;Final Report&quot;"/>
    <we:property name="isFiltersActionButtonVisible" value="true"/>
    <we:property name="initialStateBookmark" value="&quot;H4sIAAAAAAAAA+1aWU/jSBD+K5FfeMmOfB+8hSRIuwzHktGsViM0KrvLiQfHnfXBkB3lv291tx2SACEwkAkLSEjuq6r6+6rL1eX80FhSTFKYnsAYtX3tgPPLMeSXLUNra1ndd3p6dNw5P/p60jnuUzeflAnPCm3/h1ZCPsTyc1JUkAoJ1Pnloq1Bmp7BULRiSAtsaxPMC55BmvyLajINlXmFs7aG15OU5yBEDkooUYi9ounUJt3GB4s0QlQmVzjAqFS95zjhedm021qhnqRJy2NCmFTY5VkJSUaCRR8abghxaOnMRMN0dJ+ZtugvkmyY1iberP00nQgcSrwuQ34tEAi/kXwhaTajLZhuiEYQeWAZuo8O6I7ti9Vxkpa1wnDav57khA5hpqR1aa9DnicRaZIo5FgUtcldnlZj+dRf6h/wKo/wHGM5lJVJOSVJvWT8tVsVJR9jrgl7znJOgMuxpr/VFXPF4Ih/7+ZIypm2r88uqGftpos0iUjs4p41kjeUPDEoQe5pojQmqMY5k8Mot/xD+5gQDEr2Z0grIXavRysY/57tkVH0dyFMUzST9d8W+JQrCqnl5WC5kDx6juHHgWOibbi6b0S2bUZb5pFsZFVUrto7qMJWregNsrgZKIpDKw4ALeaFruPa6JoItrkbHNbd7zxuAIziEh30nQgMnwUhcyPXDswd41K+Nd95vBMUxaHuh3QIWQgAQeiEhscweJDDDruCLCIs2/U8aXKTFJht7TDnY7mgTlvEzOXADylmDATECnIipa39NcIc601nLGkyhBNe3t5+l48nkCfFausoyQTHbe0jxuXGTqUa0tIV1P5GUK+n82Q4Ku8hNqvSVFE6k8710+lCA899xjynPw8xU/u55dI35G6D5t9XIHqE+z9IH2mdH6kvd1Jo6qb5Ucy8UAdTrvmJo34ARRK9cPa03kvUAY+82Ios5oJrhi6l0zoEa5Km+kpxKAd95jLd08FgOtpe4DoGiGvHGwwCx3Q7GQ1GdHHZmVCwYtJ7QHgKlQ+Hhb3TqNz7f4SF5Z0r14SsaC72Sl3OU/nUmEC7TfEKUzX6T4X5lHTKGYu6PiwIpyVJQWanMCmEO4pCAnUxlEYe4fRlNya0nyVZ1qgWPTlX0aMxosFXHFYKkaMkZTlm0qzVKfe4xR8gkzip7RMf0kmbq6uJNb3IQOZZuoc6huAYzLUek1ktB45jhKLKcVO4COVWvaS4dS+DtO5cDhrtrVpxULEhlq3OmFfZXSFsu9ZITFq/tZRVT4moBwf9nt6xe3bP79l2tx9Y3UOz1zns9Pp923W7y2UpauQM84OpJL+X5E09jIJo/6WJV/4ZWJ7JYoNZEPi+F2EY6fZu3d7W3MR/gXc8xSkYz6qyOwKKTLtE/z1vnTne2ykf6LHPwLJ917ci07fAcjco5+1GgHzm4vBTUrzditYPnoQ0yfDOg/ASnrhhBiTrkYbvhpHhWeIzg6WDbhneg074iU9ONr72FFUo0yZt9WgPmgF6/rN5eFw23ZTPb7Lp9nz25eLsJW6Xcu8BpgT8c2TWh5RM1cWldmNEnGBKE0nP6bMGvLkVl+uiHPGk7Ru6JFpt2VwAaBM4t3w5WYBQ2g9hivcvn3vW81027/kes2jXK30Vh5C/lRfxJiyq6GfEtu/Tf2A7lkNZoK1H4auJfk2+sRPBb7m4/jrj321Atxz+Vr9Q/III+LQPSu8xcNdi4GO+gYFPSV9sRYxR9meKhrXt75hP/X3IK3G8MUy2kvc/4uckkvm7qt+8KosJRHgGGd5R5JVFUyb2vbbQK39YpUklhERSR7E1C0TtcF4Wns3+AwsEXpr5JQAA&quot;"/>
    <we:property name="bookmark" value="&quot;H4sIAAAAAAAAA+1aWU/jSBD+K5FfeMmOfB+8hSRIuwzHktGsViM0KrvLiQfHnfXBkB3lv291tx2SACEwkAkLSEjuq6r6+6rL1eX80FhSTFKYnsAYtX3tgPPLMeSXLUNra1ndd3p6dNw5P/p60jnuUzeflAnPCm3/h1ZCPsTyc1JUkAoJ1Pnloq1Bmp7BULRiSAtsaxPMC55BmvyLajINlXmFs7aG15OU5yBEDkooUYi9ounUJt3GB4s0QlQmVzjAqFS95zjhedm021qhnqRJy2NCmFTY5VkJSUaCRR8abghxaOnMRMN0dJ+ZtugvkmyY1iberP00nQgcSrwuQ34tEAi/kXwhaTajLZhuiEYQeWAZuo8O6I7ti9Vxkpa1wnDav57khA5hpqR1aa9DnicRaZIo5FgUtcldnlZj+dRf6h/wKo/wHGM5lJVJOSVJvWT8tVsVJR9jrgl7znJOgMuxpr/VFXPF4Ih/7+ZIypm2r88uqGftpos0iUjs4p41kjeUPDEoQe5pojQmqMY5k8Mot/xD+5gQDEr2Z0grIXavRysY/57tkVH0dyFMUzST9d8W+JQrCqnl5WC5kDx6juHHgWOibbi6b0S2bUZb5pFsZFVUrto7qMJWregNsrgZKIpDKw4ALeaFruPa6JoItrkbHNbd7zxuAIziEh30nQgMnwUhcyPXDswd41K+Nd95vBMUxaHuh3QIWQgAQeiEhscweJDDDruCLCIs2/U8aXKTFJht7TDnY7mgTlvEzOXADylmDATECnIipa39NcIc601nLGkyhBNe3t5+l48nkCfFausoyQTHbe0jxuXGTqUa0tIV1P5GUK+n82Q4Ku8hNqvSVFE6k8710+lCA899xjynPw8xU/u55dI35G6D5t9XIHqE+z9IH2mdH6kvd1Jo6qb5Ucy8UAdTrvmJo34ARRK9cPa03kvUAY+82Ios5oJrhi6l0zoEa5Km+kpxKAd95jLd08FgOtpe4DoGiGvHGwwCx3Q7GQ1GdHHZmVCwYtJ7QHgKlQ+Hhb3TqNz7f4SF5Z0r14SsaC72Sl3OU/nUmEC7TfEKUzX6T4X5lHTKGYu6PiwIpyVJQWanMCmEO4pCAnUxlEYe4fRlNya0nyVZ1qgWPTlX0aMxosFXHFYKkaMkZTlm0qzVKfe4xR8gkzip7RMf0kmbq6uJNb3IQOZZuoc6huAYzLUek1ktB45jhKLKcVO4COVWvaS4dS+DtO5cDhrtrVpxULEhlq3OmFfZXSFsu9ZITFq/tZRVT4moBwf9nt6xe3bP79l2tx9Y3UOz1zns9Pp923W7y2UpauQM84OpJL+X5E09jIJo/6WJV/4ZWJ7JYoNZEPi+F2EY6fZu3d7W3MR/gXc8xSkYz6qyOwKKTLtE/z1vnTne2ykf6LHPwLJ917ci07fAcjco5+1GgHzm4vBTUrzditYPnoQ0yfDOg/ASnrhhBiTrkYbvhpHhWeIzg6WDbhneg074iU9ONr72FFUo0yZt9WgPmgF6/rN5eFw23ZTPb7Lp9nz25eLsJW6Xcu8BpgT8c2TWh5RM1cWldmNEnGBKE0nP6bMGvLkVl+uiHPGk7Ru6JFpt2VwAaBM4t3w5WYBQ2g9hivcvn3vW81027/kes2jXK30Vh5C/lRfxJiyq6GfEtu/Tf2A7lkNZoK1H4auJfk2+sRPBb7m4/jrj321Atxz+Vr9Q/III+LQPSu8xcNdi4GO+gYFPSV9sRYxR9meKhrXt75hP/X3IK3G8MUy2kvc/4uckkvm7qt+8KosJRHgGGd5R5JVFUyb2vbbQK39YpUklhERSR7E1C0TtcF4Wns3+AwsEXpr5JQAA&quot;"/>
    <we:property name="embedUrl" value="&quot;/reportEmbed?reportId=8630a0e0-08ea-4b44-8e7d-9bfdfb2c1625&amp;config=eyJjbHVzdGVyVXJsIjoiaHR0cHM6Ly9XQUJJLVVTLU5PUlRILUNFTlRSQUwtcmVkaXJlY3QuYW5hbHlzaXMud2luZG93cy5uZXQiLCJlbWJlZEZlYXR1cmVzIjp7Im1vZGVybkVtYmVkIjp0cnVlLCJ1c2FnZU1ldHJpY3NWTmV4dCI6dHJ1ZX19&amp;disableSensitivityBanner=true&quot;"/>
    <we:property name="datasetId" value="&quot;d65ff321-51a2-417c-ba06-557f56d1b237&quot;"/>
    <we:property name="pageName" value="&quot;ReportSection&quot;"/>
    <we:property name="pageDisplayName" value="&quot;SalesOverview&quot;"/>
    <we:property name="backgroundColor" value="&quot;#E6E6E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Jay Patel</cp:lastModifiedBy>
  <cp:revision>3</cp:revision>
  <dcterms:created xsi:type="dcterms:W3CDTF">2018-06-07T21:39:02Z</dcterms:created>
  <dcterms:modified xsi:type="dcterms:W3CDTF">2023-08-14T23:16:35Z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